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83" r:id="rId8"/>
    <p:sldId id="262" r:id="rId9"/>
    <p:sldId id="264" r:id="rId10"/>
    <p:sldId id="265" r:id="rId11"/>
    <p:sldId id="266" r:id="rId12"/>
    <p:sldId id="268" r:id="rId13"/>
    <p:sldId id="269" r:id="rId14"/>
    <p:sldId id="271" r:id="rId15"/>
    <p:sldId id="273" r:id="rId16"/>
    <p:sldId id="270" r:id="rId17"/>
    <p:sldId id="272" r:id="rId18"/>
    <p:sldId id="274" r:id="rId19"/>
    <p:sldId id="279" r:id="rId20"/>
    <p:sldId id="280" r:id="rId21"/>
    <p:sldId id="281" r:id="rId22"/>
  </p:sldIdLst>
  <p:sldSz cx="9144000" cy="5143500" type="screen16x9"/>
  <p:notesSz cx="6858000" cy="9144000"/>
  <p:embeddedFontLst>
    <p:embeddedFont>
      <p:font typeface="Cabin" panose="020B0604020202020204" charset="0"/>
      <p:regular r:id="rId24"/>
      <p:bold r:id="rId25"/>
      <p:italic r:id="rId26"/>
      <p:boldItalic r:id="rId27"/>
    </p:embeddedFont>
    <p:embeddedFont>
      <p:font typeface="Cinzel" panose="020B0604020202020204" charset="0"/>
      <p:regular r:id="rId28"/>
      <p:bold r:id="rId29"/>
    </p:embeddedFont>
    <p:embeddedFont>
      <p:font typeface="Epilogue"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fxrmDwE/3EWKMOsqxOlFXLVvj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07A115-2B69-41B5-88D5-98C5D0E23AD0}">
  <a:tblStyle styleId="{1507A115-2B69-41B5-88D5-98C5D0E23AD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103" d="100"/>
          <a:sy n="103" d="100"/>
        </p:scale>
        <p:origin x="65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a516d21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25a516d21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a516d21f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25a516d21fc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5a516d21f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25a516d21fc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5a516d21f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25a516d21fc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5a516d21f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5a516d21fc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5a516d21f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g25a516d21fc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5a516d21f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25a516d21fc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5a516d21f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25a516d21fc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a:extLst>
            <a:ext uri="{FF2B5EF4-FFF2-40B4-BE49-F238E27FC236}">
              <a16:creationId xmlns:a16="http://schemas.microsoft.com/office/drawing/2014/main" id="{42012963-8E2C-3355-2F8C-08C74D0D0FBE}"/>
            </a:ext>
          </a:extLst>
        </p:cNvPr>
        <p:cNvGrpSpPr/>
        <p:nvPr/>
      </p:nvGrpSpPr>
      <p:grpSpPr>
        <a:xfrm>
          <a:off x="0" y="0"/>
          <a:ext cx="0" cy="0"/>
          <a:chOff x="0" y="0"/>
          <a:chExt cx="0" cy="0"/>
        </a:xfrm>
      </p:grpSpPr>
      <p:sp>
        <p:nvSpPr>
          <p:cNvPr id="553" name="Google Shape;553;p7:notes">
            <a:extLst>
              <a:ext uri="{FF2B5EF4-FFF2-40B4-BE49-F238E27FC236}">
                <a16:creationId xmlns:a16="http://schemas.microsoft.com/office/drawing/2014/main" id="{4033FF2F-9228-7303-7133-F6AB1A2088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7:notes">
            <a:extLst>
              <a:ext uri="{FF2B5EF4-FFF2-40B4-BE49-F238E27FC236}">
                <a16:creationId xmlns:a16="http://schemas.microsoft.com/office/drawing/2014/main" id="{CE6A291E-2CCC-F8CF-9212-9E49C058E7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9337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7"/>
          <p:cNvSpPr/>
          <p:nvPr/>
        </p:nvSpPr>
        <p:spPr>
          <a:xfrm>
            <a:off x="697000" y="1197178"/>
            <a:ext cx="7727022"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7"/>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7"/>
          <p:cNvSpPr txBox="1">
            <a:spLocks noGrp="1"/>
          </p:cNvSpPr>
          <p:nvPr>
            <p:ph type="ctrTitle"/>
          </p:nvPr>
        </p:nvSpPr>
        <p:spPr>
          <a:xfrm>
            <a:off x="956175" y="1296625"/>
            <a:ext cx="4732500" cy="25287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grpSp>
        <p:nvGrpSpPr>
          <p:cNvPr id="13" name="Google Shape;13;p27"/>
          <p:cNvGrpSpPr/>
          <p:nvPr/>
        </p:nvGrpSpPr>
        <p:grpSpPr>
          <a:xfrm>
            <a:off x="520563" y="326550"/>
            <a:ext cx="8079900" cy="426900"/>
            <a:chOff x="552450" y="401675"/>
            <a:chExt cx="8079900" cy="426900"/>
          </a:xfrm>
        </p:grpSpPr>
        <p:sp>
          <p:nvSpPr>
            <p:cNvPr id="14" name="Google Shape;14;p2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sp>
        <p:nvSpPr>
          <p:cNvPr id="130" name="Google Shape;130;p36"/>
          <p:cNvSpPr/>
          <p:nvPr/>
        </p:nvSpPr>
        <p:spPr>
          <a:xfrm>
            <a:off x="763375" y="1018325"/>
            <a:ext cx="3070200" cy="2298600"/>
          </a:xfrm>
          <a:prstGeom prst="roundRect">
            <a:avLst>
              <a:gd name="adj" fmla="val 6976"/>
            </a:avLst>
          </a:pr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6"/>
          <p:cNvSpPr/>
          <p:nvPr/>
        </p:nvSpPr>
        <p:spPr>
          <a:xfrm>
            <a:off x="1651528" y="2440091"/>
            <a:ext cx="704339" cy="704399"/>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 name="Google Shape;132;p36"/>
          <p:cNvGrpSpPr/>
          <p:nvPr/>
        </p:nvGrpSpPr>
        <p:grpSpPr>
          <a:xfrm>
            <a:off x="763292" y="516200"/>
            <a:ext cx="3070200" cy="426900"/>
            <a:chOff x="552455" y="401675"/>
            <a:chExt cx="3070200" cy="426900"/>
          </a:xfrm>
        </p:grpSpPr>
        <p:sp>
          <p:nvSpPr>
            <p:cNvPr id="133" name="Google Shape;133;p36"/>
            <p:cNvSpPr/>
            <p:nvPr/>
          </p:nvSpPr>
          <p:spPr>
            <a:xfrm>
              <a:off x="552455" y="401675"/>
              <a:ext cx="30702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p36"/>
          <p:cNvSpPr/>
          <p:nvPr/>
        </p:nvSpPr>
        <p:spPr>
          <a:xfrm>
            <a:off x="2142800" y="1617400"/>
            <a:ext cx="6237900" cy="31164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6"/>
          <p:cNvSpPr/>
          <p:nvPr/>
        </p:nvSpPr>
        <p:spPr>
          <a:xfrm>
            <a:off x="1009820" y="2519449"/>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 name="Google Shape;139;p36"/>
          <p:cNvGrpSpPr/>
          <p:nvPr/>
        </p:nvGrpSpPr>
        <p:grpSpPr>
          <a:xfrm>
            <a:off x="993542" y="1255176"/>
            <a:ext cx="1085590" cy="1085962"/>
            <a:chOff x="-3274611" y="2338122"/>
            <a:chExt cx="866462" cy="866759"/>
          </a:xfrm>
        </p:grpSpPr>
        <p:sp>
          <p:nvSpPr>
            <p:cNvPr id="140" name="Google Shape;140;p36"/>
            <p:cNvSpPr/>
            <p:nvPr/>
          </p:nvSpPr>
          <p:spPr>
            <a:xfrm>
              <a:off x="-3274611" y="2338122"/>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6"/>
            <p:cNvSpPr/>
            <p:nvPr/>
          </p:nvSpPr>
          <p:spPr>
            <a:xfrm>
              <a:off x="-3172279" y="2383237"/>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6"/>
            <p:cNvSpPr/>
            <p:nvPr/>
          </p:nvSpPr>
          <p:spPr>
            <a:xfrm>
              <a:off x="-3188264" y="2461666"/>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6"/>
            <p:cNvSpPr/>
            <p:nvPr/>
          </p:nvSpPr>
          <p:spPr>
            <a:xfrm>
              <a:off x="-2737558" y="2820050"/>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 name="Google Shape;144;p36"/>
          <p:cNvGrpSpPr/>
          <p:nvPr/>
        </p:nvGrpSpPr>
        <p:grpSpPr>
          <a:xfrm>
            <a:off x="2142783" y="1237080"/>
            <a:ext cx="6237683" cy="329567"/>
            <a:chOff x="552450" y="401675"/>
            <a:chExt cx="8079900" cy="426900"/>
          </a:xfrm>
        </p:grpSpPr>
        <p:sp>
          <p:nvSpPr>
            <p:cNvPr id="145" name="Google Shape;145;p36"/>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36"/>
          <p:cNvSpPr txBox="1">
            <a:spLocks noGrp="1"/>
          </p:cNvSpPr>
          <p:nvPr>
            <p:ph type="title" hasCustomPrompt="1"/>
          </p:nvPr>
        </p:nvSpPr>
        <p:spPr>
          <a:xfrm rot="294">
            <a:off x="3412800" y="2218300"/>
            <a:ext cx="3513600" cy="1511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50" name="Google Shape;150;p36"/>
          <p:cNvSpPr txBox="1">
            <a:spLocks noGrp="1"/>
          </p:cNvSpPr>
          <p:nvPr>
            <p:ph type="subTitle" idx="1"/>
          </p:nvPr>
        </p:nvSpPr>
        <p:spPr>
          <a:xfrm>
            <a:off x="3623675" y="3899100"/>
            <a:ext cx="3091800" cy="70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2"/>
        <p:cNvGrpSpPr/>
        <p:nvPr/>
      </p:nvGrpSpPr>
      <p:grpSpPr>
        <a:xfrm>
          <a:off x="0" y="0"/>
          <a:ext cx="0" cy="0"/>
          <a:chOff x="0" y="0"/>
          <a:chExt cx="0" cy="0"/>
        </a:xfrm>
      </p:grpSpPr>
      <p:grpSp>
        <p:nvGrpSpPr>
          <p:cNvPr id="153" name="Google Shape;153;p38"/>
          <p:cNvGrpSpPr/>
          <p:nvPr/>
        </p:nvGrpSpPr>
        <p:grpSpPr>
          <a:xfrm>
            <a:off x="520563" y="326550"/>
            <a:ext cx="8079900" cy="426900"/>
            <a:chOff x="552450" y="401675"/>
            <a:chExt cx="8079900" cy="426900"/>
          </a:xfrm>
        </p:grpSpPr>
        <p:sp>
          <p:nvSpPr>
            <p:cNvPr id="154" name="Google Shape;154;p3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Google Shape;158;p3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8"/>
          <p:cNvSpPr txBox="1">
            <a:spLocks noGrp="1"/>
          </p:cNvSpPr>
          <p:nvPr>
            <p:ph type="title"/>
          </p:nvPr>
        </p:nvSpPr>
        <p:spPr>
          <a:xfrm>
            <a:off x="2240456" y="1985865"/>
            <a:ext cx="18837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160" name="Google Shape;160;p38"/>
          <p:cNvSpPr txBox="1">
            <a:spLocks noGrp="1"/>
          </p:cNvSpPr>
          <p:nvPr>
            <p:ph type="subTitle" idx="1"/>
          </p:nvPr>
        </p:nvSpPr>
        <p:spPr>
          <a:xfrm>
            <a:off x="2079550" y="2426200"/>
            <a:ext cx="22296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161" name="Google Shape;161;p38"/>
          <p:cNvSpPr txBox="1">
            <a:spLocks noGrp="1"/>
          </p:cNvSpPr>
          <p:nvPr>
            <p:ph type="title" idx="2"/>
          </p:nvPr>
        </p:nvSpPr>
        <p:spPr>
          <a:xfrm rot="1296">
            <a:off x="4795982" y="3370397"/>
            <a:ext cx="795600" cy="593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2" name="Google Shape;162;p38"/>
          <p:cNvSpPr txBox="1">
            <a:spLocks noGrp="1"/>
          </p:cNvSpPr>
          <p:nvPr>
            <p:ph type="title" idx="3"/>
          </p:nvPr>
        </p:nvSpPr>
        <p:spPr>
          <a:xfrm>
            <a:off x="881056" y="3370847"/>
            <a:ext cx="7956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3" name="Google Shape;163;p38"/>
          <p:cNvSpPr txBox="1">
            <a:spLocks noGrp="1"/>
          </p:cNvSpPr>
          <p:nvPr>
            <p:ph type="title" idx="4"/>
          </p:nvPr>
        </p:nvSpPr>
        <p:spPr>
          <a:xfrm>
            <a:off x="2242402" y="3341825"/>
            <a:ext cx="1879800" cy="400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164" name="Google Shape;164;p38"/>
          <p:cNvSpPr txBox="1">
            <a:spLocks noGrp="1"/>
          </p:cNvSpPr>
          <p:nvPr>
            <p:ph type="subTitle" idx="5"/>
          </p:nvPr>
        </p:nvSpPr>
        <p:spPr>
          <a:xfrm>
            <a:off x="2087410" y="3782550"/>
            <a:ext cx="2229600" cy="53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165" name="Google Shape;165;p38"/>
          <p:cNvSpPr txBox="1">
            <a:spLocks noGrp="1"/>
          </p:cNvSpPr>
          <p:nvPr>
            <p:ph type="title" idx="6"/>
          </p:nvPr>
        </p:nvSpPr>
        <p:spPr>
          <a:xfrm>
            <a:off x="6109156" y="3339725"/>
            <a:ext cx="18837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66" name="Google Shape;166;p38"/>
          <p:cNvSpPr txBox="1">
            <a:spLocks noGrp="1"/>
          </p:cNvSpPr>
          <p:nvPr>
            <p:ph type="subTitle" idx="7"/>
          </p:nvPr>
        </p:nvSpPr>
        <p:spPr>
          <a:xfrm>
            <a:off x="5932350" y="3782554"/>
            <a:ext cx="2237400" cy="53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67" name="Google Shape;167;p38"/>
          <p:cNvSpPr txBox="1">
            <a:spLocks noGrp="1"/>
          </p:cNvSpPr>
          <p:nvPr>
            <p:ph type="title" idx="8"/>
          </p:nvPr>
        </p:nvSpPr>
        <p:spPr>
          <a:xfrm>
            <a:off x="6109156" y="1985865"/>
            <a:ext cx="18837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68" name="Google Shape;168;p38"/>
          <p:cNvSpPr txBox="1">
            <a:spLocks noGrp="1"/>
          </p:cNvSpPr>
          <p:nvPr>
            <p:ph type="subTitle" idx="9"/>
          </p:nvPr>
        </p:nvSpPr>
        <p:spPr>
          <a:xfrm>
            <a:off x="5932362" y="2424850"/>
            <a:ext cx="2237400" cy="53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69" name="Google Shape;169;p38"/>
          <p:cNvSpPr txBox="1">
            <a:spLocks noGrp="1"/>
          </p:cNvSpPr>
          <p:nvPr>
            <p:ph type="title" idx="13"/>
          </p:nvPr>
        </p:nvSpPr>
        <p:spPr>
          <a:xfrm rot="1296">
            <a:off x="4795981" y="1964342"/>
            <a:ext cx="795600" cy="593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0" name="Google Shape;170;p38"/>
          <p:cNvSpPr txBox="1">
            <a:spLocks noGrp="1"/>
          </p:cNvSpPr>
          <p:nvPr>
            <p:ph type="title" idx="14"/>
          </p:nvPr>
        </p:nvSpPr>
        <p:spPr>
          <a:xfrm rot="1302">
            <a:off x="882700" y="1964200"/>
            <a:ext cx="792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1" name="Google Shape;171;p38"/>
          <p:cNvSpPr txBox="1">
            <a:spLocks noGrp="1"/>
          </p:cNvSpPr>
          <p:nvPr>
            <p:ph type="title" idx="15"/>
          </p:nvPr>
        </p:nvSpPr>
        <p:spPr>
          <a:xfrm>
            <a:off x="720000" y="935913"/>
            <a:ext cx="77040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72" name="Google Shape;172;p38"/>
          <p:cNvGrpSpPr/>
          <p:nvPr/>
        </p:nvGrpSpPr>
        <p:grpSpPr>
          <a:xfrm>
            <a:off x="7764407" y="575481"/>
            <a:ext cx="1308352" cy="1308607"/>
            <a:chOff x="7764407" y="575481"/>
            <a:chExt cx="1308352" cy="1308607"/>
          </a:xfrm>
        </p:grpSpPr>
        <p:sp>
          <p:nvSpPr>
            <p:cNvPr id="173" name="Google Shape;173;p38"/>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4" name="Google Shape;174;p38"/>
            <p:cNvGrpSpPr/>
            <p:nvPr/>
          </p:nvGrpSpPr>
          <p:grpSpPr>
            <a:xfrm rot="-846281">
              <a:off x="7879557" y="690583"/>
              <a:ext cx="1078052" cy="1078403"/>
              <a:chOff x="5759760" y="3433415"/>
              <a:chExt cx="583422" cy="583612"/>
            </a:xfrm>
          </p:grpSpPr>
          <p:sp>
            <p:nvSpPr>
              <p:cNvPr id="175" name="Google Shape;175;p38"/>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8"/>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8"/>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8"/>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9" name="Google Shape;179;p38"/>
          <p:cNvSpPr/>
          <p:nvPr/>
        </p:nvSpPr>
        <p:spPr>
          <a:xfrm>
            <a:off x="7455971" y="575487"/>
            <a:ext cx="593886"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0"/>
        <p:cNvGrpSpPr/>
        <p:nvPr/>
      </p:nvGrpSpPr>
      <p:grpSpPr>
        <a:xfrm>
          <a:off x="0" y="0"/>
          <a:ext cx="0" cy="0"/>
          <a:chOff x="0" y="0"/>
          <a:chExt cx="0" cy="0"/>
        </a:xfrm>
      </p:grpSpPr>
      <p:grpSp>
        <p:nvGrpSpPr>
          <p:cNvPr id="181" name="Google Shape;181;p39"/>
          <p:cNvGrpSpPr/>
          <p:nvPr/>
        </p:nvGrpSpPr>
        <p:grpSpPr>
          <a:xfrm>
            <a:off x="1160658" y="717681"/>
            <a:ext cx="6822668" cy="360474"/>
            <a:chOff x="552450" y="401675"/>
            <a:chExt cx="8079900" cy="426900"/>
          </a:xfrm>
        </p:grpSpPr>
        <p:sp>
          <p:nvSpPr>
            <p:cNvPr id="182" name="Google Shape;182;p3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 name="Google Shape;186;p39"/>
          <p:cNvSpPr/>
          <p:nvPr/>
        </p:nvSpPr>
        <p:spPr>
          <a:xfrm>
            <a:off x="1160653" y="1133608"/>
            <a:ext cx="6822600" cy="32922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9"/>
          <p:cNvSpPr txBox="1">
            <a:spLocks noGrp="1"/>
          </p:cNvSpPr>
          <p:nvPr>
            <p:ph type="title"/>
          </p:nvPr>
        </p:nvSpPr>
        <p:spPr>
          <a:xfrm rot="-732">
            <a:off x="2457400" y="3203847"/>
            <a:ext cx="4229100" cy="60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88" name="Google Shape;188;p39"/>
          <p:cNvSpPr txBox="1">
            <a:spLocks noGrp="1"/>
          </p:cNvSpPr>
          <p:nvPr>
            <p:ph type="subTitle" idx="1"/>
          </p:nvPr>
        </p:nvSpPr>
        <p:spPr>
          <a:xfrm>
            <a:off x="2457400" y="1533250"/>
            <a:ext cx="4229100" cy="159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189"/>
        <p:cNvGrpSpPr/>
        <p:nvPr/>
      </p:nvGrpSpPr>
      <p:grpSpPr>
        <a:xfrm>
          <a:off x="0" y="0"/>
          <a:ext cx="0" cy="0"/>
          <a:chOff x="0" y="0"/>
          <a:chExt cx="0" cy="0"/>
        </a:xfrm>
      </p:grpSpPr>
      <p:sp>
        <p:nvSpPr>
          <p:cNvPr id="190" name="Google Shape;190;p4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 name="Google Shape;191;p40"/>
          <p:cNvGrpSpPr/>
          <p:nvPr/>
        </p:nvGrpSpPr>
        <p:grpSpPr>
          <a:xfrm>
            <a:off x="520563" y="326550"/>
            <a:ext cx="8079900" cy="426900"/>
            <a:chOff x="552450" y="401675"/>
            <a:chExt cx="8079900" cy="426900"/>
          </a:xfrm>
        </p:grpSpPr>
        <p:sp>
          <p:nvSpPr>
            <p:cNvPr id="192" name="Google Shape;192;p4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p40"/>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7" name="Google Shape;197;p40"/>
          <p:cNvSpPr/>
          <p:nvPr/>
        </p:nvSpPr>
        <p:spPr>
          <a:xfrm>
            <a:off x="670636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 name="Google Shape;198;p40"/>
          <p:cNvGrpSpPr/>
          <p:nvPr/>
        </p:nvGrpSpPr>
        <p:grpSpPr>
          <a:xfrm rot="1454574">
            <a:off x="7429935" y="440631"/>
            <a:ext cx="1199725" cy="1169337"/>
            <a:chOff x="7352644" y="433004"/>
            <a:chExt cx="1199742" cy="1169354"/>
          </a:xfrm>
        </p:grpSpPr>
        <p:sp>
          <p:nvSpPr>
            <p:cNvPr id="199" name="Google Shape;199;p40"/>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0"/>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0"/>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0"/>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3" name="Google Shape;203;p40"/>
          <p:cNvSpPr/>
          <p:nvPr/>
        </p:nvSpPr>
        <p:spPr>
          <a:xfrm>
            <a:off x="588721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4" name="Google Shape;204;p40"/>
          <p:cNvGrpSpPr/>
          <p:nvPr/>
        </p:nvGrpSpPr>
        <p:grpSpPr>
          <a:xfrm rot="2954896">
            <a:off x="168654" y="4078555"/>
            <a:ext cx="862337" cy="840495"/>
            <a:chOff x="7352644" y="433004"/>
            <a:chExt cx="1199742" cy="1169354"/>
          </a:xfrm>
        </p:grpSpPr>
        <p:sp>
          <p:nvSpPr>
            <p:cNvPr id="205" name="Google Shape;205;p40"/>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0"/>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0"/>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40"/>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2">
    <p:bg>
      <p:bgPr>
        <a:solidFill>
          <a:schemeClr val="lt1"/>
        </a:solidFill>
        <a:effectLst/>
      </p:bgPr>
    </p:bg>
    <p:spTree>
      <p:nvGrpSpPr>
        <p:cNvPr id="1" name="Shape 209"/>
        <p:cNvGrpSpPr/>
        <p:nvPr/>
      </p:nvGrpSpPr>
      <p:grpSpPr>
        <a:xfrm>
          <a:off x="0" y="0"/>
          <a:ext cx="0" cy="0"/>
          <a:chOff x="0" y="0"/>
          <a:chExt cx="0" cy="0"/>
        </a:xfrm>
      </p:grpSpPr>
      <p:sp>
        <p:nvSpPr>
          <p:cNvPr id="210" name="Google Shape;210;p41"/>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1" name="Google Shape;211;p41"/>
          <p:cNvGrpSpPr/>
          <p:nvPr/>
        </p:nvGrpSpPr>
        <p:grpSpPr>
          <a:xfrm>
            <a:off x="520563" y="326550"/>
            <a:ext cx="8079900" cy="426900"/>
            <a:chOff x="552450" y="401675"/>
            <a:chExt cx="8079900" cy="426900"/>
          </a:xfrm>
        </p:grpSpPr>
        <p:sp>
          <p:nvSpPr>
            <p:cNvPr id="212" name="Google Shape;212;p4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 name="Google Shape;216;p4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17" name="Google Shape;217;p41"/>
          <p:cNvGrpSpPr/>
          <p:nvPr/>
        </p:nvGrpSpPr>
        <p:grpSpPr>
          <a:xfrm rot="-697191">
            <a:off x="7107083" y="288061"/>
            <a:ext cx="1034120" cy="1034321"/>
            <a:chOff x="7764407" y="575481"/>
            <a:chExt cx="1308352" cy="1308607"/>
          </a:xfrm>
        </p:grpSpPr>
        <p:sp>
          <p:nvSpPr>
            <p:cNvPr id="218" name="Google Shape;218;p41"/>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9" name="Google Shape;219;p41"/>
            <p:cNvGrpSpPr/>
            <p:nvPr/>
          </p:nvGrpSpPr>
          <p:grpSpPr>
            <a:xfrm rot="-846281">
              <a:off x="7879557" y="690583"/>
              <a:ext cx="1078052" cy="1078403"/>
              <a:chOff x="5759760" y="3433415"/>
              <a:chExt cx="583422" cy="583612"/>
            </a:xfrm>
          </p:grpSpPr>
          <p:sp>
            <p:nvSpPr>
              <p:cNvPr id="220" name="Google Shape;220;p41"/>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1"/>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1"/>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1"/>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4" name="Google Shape;224;p41"/>
          <p:cNvGrpSpPr/>
          <p:nvPr/>
        </p:nvGrpSpPr>
        <p:grpSpPr>
          <a:xfrm rot="-697191">
            <a:off x="8087197" y="914503"/>
            <a:ext cx="673607" cy="673738"/>
            <a:chOff x="7764407" y="575481"/>
            <a:chExt cx="1308352" cy="1308607"/>
          </a:xfrm>
        </p:grpSpPr>
        <p:sp>
          <p:nvSpPr>
            <p:cNvPr id="225" name="Google Shape;225;p41"/>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 name="Google Shape;226;p41"/>
            <p:cNvGrpSpPr/>
            <p:nvPr/>
          </p:nvGrpSpPr>
          <p:grpSpPr>
            <a:xfrm rot="-846281">
              <a:off x="7879557" y="690583"/>
              <a:ext cx="1078052" cy="1078403"/>
              <a:chOff x="5759760" y="3433415"/>
              <a:chExt cx="583422" cy="583612"/>
            </a:xfrm>
          </p:grpSpPr>
          <p:sp>
            <p:nvSpPr>
              <p:cNvPr id="227" name="Google Shape;227;p41"/>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1"/>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1"/>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1"/>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3">
    <p:bg>
      <p:bgPr>
        <a:solidFill>
          <a:schemeClr val="lt1"/>
        </a:solidFill>
        <a:effectLst/>
      </p:bgPr>
    </p:bg>
    <p:spTree>
      <p:nvGrpSpPr>
        <p:cNvPr id="1" name="Shape 231"/>
        <p:cNvGrpSpPr/>
        <p:nvPr/>
      </p:nvGrpSpPr>
      <p:grpSpPr>
        <a:xfrm>
          <a:off x="0" y="0"/>
          <a:ext cx="0" cy="0"/>
          <a:chOff x="0" y="0"/>
          <a:chExt cx="0" cy="0"/>
        </a:xfrm>
      </p:grpSpPr>
      <p:sp>
        <p:nvSpPr>
          <p:cNvPr id="232" name="Google Shape;232;p4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 name="Google Shape;233;p42"/>
          <p:cNvGrpSpPr/>
          <p:nvPr/>
        </p:nvGrpSpPr>
        <p:grpSpPr>
          <a:xfrm>
            <a:off x="520563" y="326550"/>
            <a:ext cx="8079900" cy="426900"/>
            <a:chOff x="552450" y="401675"/>
            <a:chExt cx="8079900" cy="426900"/>
          </a:xfrm>
        </p:grpSpPr>
        <p:sp>
          <p:nvSpPr>
            <p:cNvPr id="234" name="Google Shape;234;p4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8" name="Google Shape;238;p42"/>
          <p:cNvSpPr txBox="1">
            <a:spLocks noGrp="1"/>
          </p:cNvSpPr>
          <p:nvPr>
            <p:ph type="title"/>
          </p:nvPr>
        </p:nvSpPr>
        <p:spPr>
          <a:xfrm>
            <a:off x="720000" y="969225"/>
            <a:ext cx="3852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9" name="Google Shape;239;p42"/>
          <p:cNvSpPr/>
          <p:nvPr/>
        </p:nvSpPr>
        <p:spPr>
          <a:xfrm rot="423713">
            <a:off x="494816" y="3568421"/>
            <a:ext cx="440976" cy="44109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2"/>
          <p:cNvSpPr/>
          <p:nvPr/>
        </p:nvSpPr>
        <p:spPr>
          <a:xfrm rot="-3237051" flipH="1">
            <a:off x="-70552" y="3201499"/>
            <a:ext cx="1457989" cy="1186350"/>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1_4">
    <p:bg>
      <p:bgPr>
        <a:solidFill>
          <a:schemeClr val="lt1"/>
        </a:solidFill>
        <a:effectLst/>
      </p:bgPr>
    </p:bg>
    <p:spTree>
      <p:nvGrpSpPr>
        <p:cNvPr id="1" name="Shape 241"/>
        <p:cNvGrpSpPr/>
        <p:nvPr/>
      </p:nvGrpSpPr>
      <p:grpSpPr>
        <a:xfrm>
          <a:off x="0" y="0"/>
          <a:ext cx="0" cy="0"/>
          <a:chOff x="0" y="0"/>
          <a:chExt cx="0" cy="0"/>
        </a:xfrm>
      </p:grpSpPr>
      <p:sp>
        <p:nvSpPr>
          <p:cNvPr id="242" name="Google Shape;242;p4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3" name="Google Shape;243;p43"/>
          <p:cNvGrpSpPr/>
          <p:nvPr/>
        </p:nvGrpSpPr>
        <p:grpSpPr>
          <a:xfrm>
            <a:off x="520563" y="326550"/>
            <a:ext cx="8079900" cy="426900"/>
            <a:chOff x="552450" y="401675"/>
            <a:chExt cx="8079900" cy="426900"/>
          </a:xfrm>
        </p:grpSpPr>
        <p:sp>
          <p:nvSpPr>
            <p:cNvPr id="244" name="Google Shape;244;p4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8" name="Google Shape;248;p43"/>
          <p:cNvSpPr txBox="1">
            <a:spLocks noGrp="1"/>
          </p:cNvSpPr>
          <p:nvPr>
            <p:ph type="title"/>
          </p:nvPr>
        </p:nvSpPr>
        <p:spPr>
          <a:xfrm>
            <a:off x="720000" y="969225"/>
            <a:ext cx="3852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43"/>
          <p:cNvSpPr/>
          <p:nvPr/>
        </p:nvSpPr>
        <p:spPr>
          <a:xfrm>
            <a:off x="6588757" y="1127899"/>
            <a:ext cx="268332" cy="246951"/>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3"/>
          <p:cNvSpPr/>
          <p:nvPr/>
        </p:nvSpPr>
        <p:spPr>
          <a:xfrm>
            <a:off x="6935134" y="1149922"/>
            <a:ext cx="642713" cy="202478"/>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3"/>
          <p:cNvSpPr/>
          <p:nvPr/>
        </p:nvSpPr>
        <p:spPr>
          <a:xfrm>
            <a:off x="7751259" y="1149922"/>
            <a:ext cx="440235" cy="202478"/>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2" name="Google Shape;252;p43"/>
          <p:cNvGrpSpPr/>
          <p:nvPr/>
        </p:nvGrpSpPr>
        <p:grpSpPr>
          <a:xfrm rot="675683">
            <a:off x="311829" y="3969087"/>
            <a:ext cx="912771" cy="1009337"/>
            <a:chOff x="1191357" y="3451057"/>
            <a:chExt cx="597555" cy="660773"/>
          </a:xfrm>
        </p:grpSpPr>
        <p:sp>
          <p:nvSpPr>
            <p:cNvPr id="253" name="Google Shape;253;p43"/>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3"/>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3"/>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3"/>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3"/>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1_1">
    <p:bg>
      <p:bgPr>
        <a:solidFill>
          <a:schemeClr val="accent2"/>
        </a:solidFill>
        <a:effectLst/>
      </p:bgPr>
    </p:bg>
    <p:spTree>
      <p:nvGrpSpPr>
        <p:cNvPr id="1" name="Shape 258"/>
        <p:cNvGrpSpPr/>
        <p:nvPr/>
      </p:nvGrpSpPr>
      <p:grpSpPr>
        <a:xfrm>
          <a:off x="0" y="0"/>
          <a:ext cx="0" cy="0"/>
          <a:chOff x="0" y="0"/>
          <a:chExt cx="0" cy="0"/>
        </a:xfrm>
      </p:grpSpPr>
      <p:sp>
        <p:nvSpPr>
          <p:cNvPr id="259" name="Google Shape;259;p44"/>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0" name="Google Shape;260;p44"/>
          <p:cNvGrpSpPr/>
          <p:nvPr/>
        </p:nvGrpSpPr>
        <p:grpSpPr>
          <a:xfrm>
            <a:off x="520563" y="326550"/>
            <a:ext cx="8079900" cy="426900"/>
            <a:chOff x="552450" y="401675"/>
            <a:chExt cx="8079900" cy="426900"/>
          </a:xfrm>
        </p:grpSpPr>
        <p:sp>
          <p:nvSpPr>
            <p:cNvPr id="261" name="Google Shape;261;p4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5" name="Google Shape;265;p44"/>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66" name="Google Shape;266;p44"/>
          <p:cNvGrpSpPr/>
          <p:nvPr/>
        </p:nvGrpSpPr>
        <p:grpSpPr>
          <a:xfrm rot="823452">
            <a:off x="8072400" y="847312"/>
            <a:ext cx="912772" cy="1009338"/>
            <a:chOff x="1191357" y="3451057"/>
            <a:chExt cx="597555" cy="660773"/>
          </a:xfrm>
        </p:grpSpPr>
        <p:sp>
          <p:nvSpPr>
            <p:cNvPr id="267" name="Google Shape;267;p44"/>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4"/>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44"/>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4"/>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44"/>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272"/>
        <p:cNvGrpSpPr/>
        <p:nvPr/>
      </p:nvGrpSpPr>
      <p:grpSpPr>
        <a:xfrm>
          <a:off x="0" y="0"/>
          <a:ext cx="0" cy="0"/>
          <a:chOff x="0" y="0"/>
          <a:chExt cx="0" cy="0"/>
        </a:xfrm>
      </p:grpSpPr>
      <p:sp>
        <p:nvSpPr>
          <p:cNvPr id="273" name="Google Shape;273;p4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4" name="Google Shape;274;p45"/>
          <p:cNvGrpSpPr/>
          <p:nvPr/>
        </p:nvGrpSpPr>
        <p:grpSpPr>
          <a:xfrm>
            <a:off x="520563" y="326550"/>
            <a:ext cx="8079900" cy="426900"/>
            <a:chOff x="552450" y="401675"/>
            <a:chExt cx="8079900" cy="426900"/>
          </a:xfrm>
        </p:grpSpPr>
        <p:sp>
          <p:nvSpPr>
            <p:cNvPr id="275" name="Google Shape;275;p4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4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9" name="Google Shape;279;p45"/>
          <p:cNvSpPr txBox="1">
            <a:spLocks noGrp="1"/>
          </p:cNvSpPr>
          <p:nvPr>
            <p:ph type="subTitle" idx="1"/>
          </p:nvPr>
        </p:nvSpPr>
        <p:spPr>
          <a:xfrm rot="299">
            <a:off x="4572000" y="2896925"/>
            <a:ext cx="3447000" cy="80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80" name="Google Shape;280;p45"/>
          <p:cNvSpPr txBox="1">
            <a:spLocks noGrp="1"/>
          </p:cNvSpPr>
          <p:nvPr>
            <p:ph type="title"/>
          </p:nvPr>
        </p:nvSpPr>
        <p:spPr>
          <a:xfrm>
            <a:off x="4572000" y="1430375"/>
            <a:ext cx="3447000" cy="146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81" name="Google Shape;281;p45"/>
          <p:cNvSpPr>
            <a:spLocks noGrp="1"/>
          </p:cNvSpPr>
          <p:nvPr>
            <p:ph type="pic" idx="2"/>
          </p:nvPr>
        </p:nvSpPr>
        <p:spPr>
          <a:xfrm>
            <a:off x="1373525" y="1191463"/>
            <a:ext cx="2710200" cy="3028500"/>
          </a:xfrm>
          <a:prstGeom prst="roundRect">
            <a:avLst>
              <a:gd name="adj" fmla="val 9964"/>
            </a:avLst>
          </a:prstGeom>
          <a:noFill/>
          <a:ln w="19050" cap="flat" cmpd="sng">
            <a:solidFill>
              <a:schemeClr val="dk2"/>
            </a:solidFill>
            <a:prstDash val="solid"/>
            <a:round/>
            <a:headEnd type="none" w="sm" len="sm"/>
            <a:tailEnd type="none" w="sm" len="sm"/>
          </a:ln>
        </p:spPr>
      </p:sp>
      <p:sp>
        <p:nvSpPr>
          <p:cNvPr id="282" name="Google Shape;282;p45"/>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5"/>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45"/>
          <p:cNvGrpSpPr/>
          <p:nvPr/>
        </p:nvGrpSpPr>
        <p:grpSpPr>
          <a:xfrm rot="1454298">
            <a:off x="118916" y="3968809"/>
            <a:ext cx="1128632" cy="1100045"/>
            <a:chOff x="7352644" y="433004"/>
            <a:chExt cx="1199742" cy="1169354"/>
          </a:xfrm>
        </p:grpSpPr>
        <p:sp>
          <p:nvSpPr>
            <p:cNvPr id="285" name="Google Shape;285;p4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 name="Google Shape;289;p45"/>
          <p:cNvSpPr/>
          <p:nvPr/>
        </p:nvSpPr>
        <p:spPr>
          <a:xfrm flipH="1">
            <a:off x="178957" y="3738137"/>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5"/>
          <p:cNvSpPr/>
          <p:nvPr/>
        </p:nvSpPr>
        <p:spPr>
          <a:xfrm flipH="1">
            <a:off x="1373534" y="4603488"/>
            <a:ext cx="244483" cy="24452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5"/>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18"/>
        <p:cNvGrpSpPr/>
        <p:nvPr/>
      </p:nvGrpSpPr>
      <p:grpSpPr>
        <a:xfrm>
          <a:off x="0" y="0"/>
          <a:ext cx="0" cy="0"/>
          <a:chOff x="0" y="0"/>
          <a:chExt cx="0" cy="0"/>
        </a:xfrm>
      </p:grpSpPr>
      <p:grpSp>
        <p:nvGrpSpPr>
          <p:cNvPr id="19" name="Google Shape;19;p28"/>
          <p:cNvGrpSpPr/>
          <p:nvPr/>
        </p:nvGrpSpPr>
        <p:grpSpPr>
          <a:xfrm>
            <a:off x="520563" y="326550"/>
            <a:ext cx="8079900" cy="426900"/>
            <a:chOff x="552450" y="401675"/>
            <a:chExt cx="8079900" cy="426900"/>
          </a:xfrm>
        </p:grpSpPr>
        <p:sp>
          <p:nvSpPr>
            <p:cNvPr id="20" name="Google Shape;20;p2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24;p28"/>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8"/>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MAIN_POINT_1_1">
    <p:spTree>
      <p:nvGrpSpPr>
        <p:cNvPr id="1" name="Shape 292"/>
        <p:cNvGrpSpPr/>
        <p:nvPr/>
      </p:nvGrpSpPr>
      <p:grpSpPr>
        <a:xfrm>
          <a:off x="0" y="0"/>
          <a:ext cx="0" cy="0"/>
          <a:chOff x="0" y="0"/>
          <a:chExt cx="0" cy="0"/>
        </a:xfrm>
      </p:grpSpPr>
      <p:sp>
        <p:nvSpPr>
          <p:cNvPr id="293" name="Google Shape;293;p4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 name="Google Shape;294;p46"/>
          <p:cNvGrpSpPr/>
          <p:nvPr/>
        </p:nvGrpSpPr>
        <p:grpSpPr>
          <a:xfrm>
            <a:off x="520563" y="326550"/>
            <a:ext cx="8079900" cy="426900"/>
            <a:chOff x="552450" y="401675"/>
            <a:chExt cx="8079900" cy="426900"/>
          </a:xfrm>
        </p:grpSpPr>
        <p:sp>
          <p:nvSpPr>
            <p:cNvPr id="295" name="Google Shape;295;p4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46"/>
          <p:cNvSpPr txBox="1">
            <a:spLocks noGrp="1"/>
          </p:cNvSpPr>
          <p:nvPr>
            <p:ph type="subTitle" idx="1"/>
          </p:nvPr>
        </p:nvSpPr>
        <p:spPr>
          <a:xfrm rot="420">
            <a:off x="5358075" y="2660125"/>
            <a:ext cx="2456400" cy="99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00" name="Google Shape;300;p46"/>
          <p:cNvSpPr txBox="1">
            <a:spLocks noGrp="1"/>
          </p:cNvSpPr>
          <p:nvPr>
            <p:ph type="title"/>
          </p:nvPr>
        </p:nvSpPr>
        <p:spPr>
          <a:xfrm>
            <a:off x="5631513" y="2071775"/>
            <a:ext cx="1757400" cy="533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01" name="Google Shape;301;p46"/>
          <p:cNvSpPr>
            <a:spLocks noGrp="1"/>
          </p:cNvSpPr>
          <p:nvPr>
            <p:ph type="pic" idx="2"/>
          </p:nvPr>
        </p:nvSpPr>
        <p:spPr>
          <a:xfrm>
            <a:off x="1481629" y="1635513"/>
            <a:ext cx="3247200" cy="1803300"/>
          </a:xfrm>
          <a:prstGeom prst="rect">
            <a:avLst/>
          </a:prstGeom>
          <a:noFill/>
          <a:ln>
            <a:noFill/>
          </a:ln>
        </p:spPr>
      </p:sp>
      <p:sp>
        <p:nvSpPr>
          <p:cNvPr id="302" name="Google Shape;302;p46"/>
          <p:cNvSpPr/>
          <p:nvPr/>
        </p:nvSpPr>
        <p:spPr>
          <a:xfrm>
            <a:off x="6802912" y="1040725"/>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6"/>
          <p:cNvSpPr/>
          <p:nvPr/>
        </p:nvSpPr>
        <p:spPr>
          <a:xfrm>
            <a:off x="5154700" y="1138531"/>
            <a:ext cx="841444" cy="160244"/>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6"/>
          <p:cNvSpPr/>
          <p:nvPr/>
        </p:nvSpPr>
        <p:spPr>
          <a:xfrm>
            <a:off x="6071615" y="1138531"/>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6"/>
          <p:cNvSpPr/>
          <p:nvPr/>
        </p:nvSpPr>
        <p:spPr>
          <a:xfrm>
            <a:off x="6724910" y="1138531"/>
            <a:ext cx="793898" cy="160244"/>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6"/>
          <p:cNvSpPr/>
          <p:nvPr/>
        </p:nvSpPr>
        <p:spPr>
          <a:xfrm>
            <a:off x="720012" y="4354900"/>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6"/>
          <p:cNvSpPr/>
          <p:nvPr/>
        </p:nvSpPr>
        <p:spPr>
          <a:xfrm>
            <a:off x="1366265" y="4272256"/>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MAIN_POINT_1_1_1">
    <p:bg>
      <p:bgPr>
        <a:solidFill>
          <a:schemeClr val="accent2"/>
        </a:solidFill>
        <a:effectLst/>
      </p:bgPr>
    </p:bg>
    <p:spTree>
      <p:nvGrpSpPr>
        <p:cNvPr id="1" name="Shape 308"/>
        <p:cNvGrpSpPr/>
        <p:nvPr/>
      </p:nvGrpSpPr>
      <p:grpSpPr>
        <a:xfrm>
          <a:off x="0" y="0"/>
          <a:ext cx="0" cy="0"/>
          <a:chOff x="0" y="0"/>
          <a:chExt cx="0" cy="0"/>
        </a:xfrm>
      </p:grpSpPr>
      <p:sp>
        <p:nvSpPr>
          <p:cNvPr id="309" name="Google Shape;309;p47"/>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0" name="Google Shape;310;p47"/>
          <p:cNvGrpSpPr/>
          <p:nvPr/>
        </p:nvGrpSpPr>
        <p:grpSpPr>
          <a:xfrm>
            <a:off x="520563" y="326550"/>
            <a:ext cx="8079900" cy="426900"/>
            <a:chOff x="552450" y="401675"/>
            <a:chExt cx="8079900" cy="426900"/>
          </a:xfrm>
        </p:grpSpPr>
        <p:sp>
          <p:nvSpPr>
            <p:cNvPr id="311" name="Google Shape;311;p4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5" name="Google Shape;315;p47"/>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6" name="Google Shape;316;p47"/>
          <p:cNvSpPr txBox="1">
            <a:spLocks noGrp="1"/>
          </p:cNvSpPr>
          <p:nvPr>
            <p:ph type="body" idx="1"/>
          </p:nvPr>
        </p:nvSpPr>
        <p:spPr>
          <a:xfrm>
            <a:off x="720000" y="1533525"/>
            <a:ext cx="7704000" cy="2324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2"/>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1600"/>
              </a:spcBef>
              <a:spcAft>
                <a:spcPts val="0"/>
              </a:spcAft>
              <a:buClr>
                <a:srgbClr val="434343"/>
              </a:buClr>
              <a:buSzPts val="1400"/>
              <a:buChar char="■"/>
              <a:defRPr>
                <a:solidFill>
                  <a:srgbClr val="434343"/>
                </a:solidFill>
              </a:defRPr>
            </a:lvl3pPr>
            <a:lvl4pPr marL="1828800" lvl="3" indent="-317500" algn="l">
              <a:lnSpc>
                <a:spcPct val="115000"/>
              </a:lnSpc>
              <a:spcBef>
                <a:spcPts val="1600"/>
              </a:spcBef>
              <a:spcAft>
                <a:spcPts val="0"/>
              </a:spcAft>
              <a:buClr>
                <a:srgbClr val="434343"/>
              </a:buClr>
              <a:buSzPts val="1400"/>
              <a:buChar char="●"/>
              <a:defRPr>
                <a:solidFill>
                  <a:srgbClr val="434343"/>
                </a:solidFill>
              </a:defRPr>
            </a:lvl4pPr>
            <a:lvl5pPr marL="2286000" lvl="4" indent="-317500" algn="l">
              <a:lnSpc>
                <a:spcPct val="115000"/>
              </a:lnSpc>
              <a:spcBef>
                <a:spcPts val="1600"/>
              </a:spcBef>
              <a:spcAft>
                <a:spcPts val="0"/>
              </a:spcAft>
              <a:buClr>
                <a:srgbClr val="434343"/>
              </a:buClr>
              <a:buSzPts val="1400"/>
              <a:buChar char="○"/>
              <a:defRPr>
                <a:solidFill>
                  <a:srgbClr val="434343"/>
                </a:solidFill>
              </a:defRPr>
            </a:lvl5pPr>
            <a:lvl6pPr marL="2743200" lvl="5" indent="-317500" algn="l">
              <a:lnSpc>
                <a:spcPct val="115000"/>
              </a:lnSpc>
              <a:spcBef>
                <a:spcPts val="1600"/>
              </a:spcBef>
              <a:spcAft>
                <a:spcPts val="0"/>
              </a:spcAft>
              <a:buClr>
                <a:srgbClr val="434343"/>
              </a:buClr>
              <a:buSzPts val="1400"/>
              <a:buChar char="■"/>
              <a:defRPr>
                <a:solidFill>
                  <a:srgbClr val="434343"/>
                </a:solidFill>
              </a:defRPr>
            </a:lvl6pPr>
            <a:lvl7pPr marL="3200400" lvl="6" indent="-317500" algn="l">
              <a:lnSpc>
                <a:spcPct val="115000"/>
              </a:lnSpc>
              <a:spcBef>
                <a:spcPts val="1600"/>
              </a:spcBef>
              <a:spcAft>
                <a:spcPts val="0"/>
              </a:spcAft>
              <a:buClr>
                <a:srgbClr val="434343"/>
              </a:buClr>
              <a:buSzPts val="1400"/>
              <a:buChar char="●"/>
              <a:defRPr>
                <a:solidFill>
                  <a:srgbClr val="434343"/>
                </a:solidFill>
              </a:defRPr>
            </a:lvl7pPr>
            <a:lvl8pPr marL="3657600" lvl="7" indent="-317500" algn="l">
              <a:lnSpc>
                <a:spcPct val="115000"/>
              </a:lnSpc>
              <a:spcBef>
                <a:spcPts val="1600"/>
              </a:spcBef>
              <a:spcAft>
                <a:spcPts val="0"/>
              </a:spcAft>
              <a:buClr>
                <a:srgbClr val="434343"/>
              </a:buClr>
              <a:buSzPts val="1400"/>
              <a:buChar char="○"/>
              <a:defRPr>
                <a:solidFill>
                  <a:srgbClr val="434343"/>
                </a:solidFill>
              </a:defRPr>
            </a:lvl8pPr>
            <a:lvl9pPr marL="4114800" lvl="8" indent="-317500" algn="l">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317" name="Google Shape;317;p47"/>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7"/>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7"/>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solidFill>
          <a:schemeClr val="accent2"/>
        </a:solidFill>
        <a:effectLst/>
      </p:bgPr>
    </p:bg>
    <p:spTree>
      <p:nvGrpSpPr>
        <p:cNvPr id="1" name="Shape 320"/>
        <p:cNvGrpSpPr/>
        <p:nvPr/>
      </p:nvGrpSpPr>
      <p:grpSpPr>
        <a:xfrm>
          <a:off x="0" y="0"/>
          <a:ext cx="0" cy="0"/>
          <a:chOff x="0" y="0"/>
          <a:chExt cx="0" cy="0"/>
        </a:xfrm>
      </p:grpSpPr>
      <p:sp>
        <p:nvSpPr>
          <p:cNvPr id="321" name="Google Shape;321;p48"/>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2" name="Google Shape;322;p48"/>
          <p:cNvGrpSpPr/>
          <p:nvPr/>
        </p:nvGrpSpPr>
        <p:grpSpPr>
          <a:xfrm>
            <a:off x="520563" y="326550"/>
            <a:ext cx="8079900" cy="426900"/>
            <a:chOff x="552450" y="401675"/>
            <a:chExt cx="8079900" cy="426900"/>
          </a:xfrm>
        </p:grpSpPr>
        <p:sp>
          <p:nvSpPr>
            <p:cNvPr id="323" name="Google Shape;323;p4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7" name="Google Shape;327;p48"/>
          <p:cNvSpPr txBox="1">
            <a:spLocks noGrp="1"/>
          </p:cNvSpPr>
          <p:nvPr>
            <p:ph type="subTitle" idx="1"/>
          </p:nvPr>
        </p:nvSpPr>
        <p:spPr>
          <a:xfrm>
            <a:off x="1936263" y="3692325"/>
            <a:ext cx="2420100" cy="67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28" name="Google Shape;328;p48"/>
          <p:cNvSpPr txBox="1">
            <a:spLocks noGrp="1"/>
          </p:cNvSpPr>
          <p:nvPr>
            <p:ph type="subTitle" idx="2"/>
          </p:nvPr>
        </p:nvSpPr>
        <p:spPr>
          <a:xfrm>
            <a:off x="4784638" y="3692275"/>
            <a:ext cx="2423100" cy="67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29" name="Google Shape;329;p48"/>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0" name="Google Shape;330;p48"/>
          <p:cNvSpPr txBox="1">
            <a:spLocks noGrp="1"/>
          </p:cNvSpPr>
          <p:nvPr>
            <p:ph type="title" idx="3"/>
          </p:nvPr>
        </p:nvSpPr>
        <p:spPr>
          <a:xfrm>
            <a:off x="1941522" y="3274875"/>
            <a:ext cx="2409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331" name="Google Shape;331;p48"/>
          <p:cNvSpPr txBox="1">
            <a:spLocks noGrp="1"/>
          </p:cNvSpPr>
          <p:nvPr>
            <p:ph type="title" idx="4"/>
          </p:nvPr>
        </p:nvSpPr>
        <p:spPr>
          <a:xfrm>
            <a:off x="4789134" y="3274825"/>
            <a:ext cx="2414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2" name="Google Shape;332;p48"/>
          <p:cNvSpPr>
            <a:spLocks noGrp="1"/>
          </p:cNvSpPr>
          <p:nvPr>
            <p:ph type="pic" idx="5"/>
          </p:nvPr>
        </p:nvSpPr>
        <p:spPr>
          <a:xfrm>
            <a:off x="2391313" y="1693650"/>
            <a:ext cx="1509900" cy="1452000"/>
          </a:xfrm>
          <a:prstGeom prst="roundRect">
            <a:avLst>
              <a:gd name="adj" fmla="val 12275"/>
            </a:avLst>
          </a:prstGeom>
          <a:noFill/>
          <a:ln w="19050" cap="flat" cmpd="sng">
            <a:solidFill>
              <a:schemeClr val="dk2"/>
            </a:solidFill>
            <a:prstDash val="solid"/>
            <a:round/>
            <a:headEnd type="none" w="sm" len="sm"/>
            <a:tailEnd type="none" w="sm" len="sm"/>
          </a:ln>
        </p:spPr>
      </p:sp>
      <p:sp>
        <p:nvSpPr>
          <p:cNvPr id="333" name="Google Shape;333;p48"/>
          <p:cNvSpPr>
            <a:spLocks noGrp="1"/>
          </p:cNvSpPr>
          <p:nvPr>
            <p:ph type="pic" idx="6"/>
          </p:nvPr>
        </p:nvSpPr>
        <p:spPr>
          <a:xfrm>
            <a:off x="5241238" y="1693639"/>
            <a:ext cx="1509900" cy="1452000"/>
          </a:xfrm>
          <a:prstGeom prst="roundRect">
            <a:avLst>
              <a:gd name="adj" fmla="val 14418"/>
            </a:avLst>
          </a:prstGeom>
          <a:noFill/>
          <a:ln w="19050" cap="flat" cmpd="sng">
            <a:solidFill>
              <a:schemeClr val="accent5"/>
            </a:solidFill>
            <a:prstDash val="solid"/>
            <a:round/>
            <a:headEnd type="none" w="sm" len="sm"/>
            <a:tailEnd type="none" w="sm" len="sm"/>
          </a:ln>
        </p:spPr>
      </p:sp>
      <p:sp>
        <p:nvSpPr>
          <p:cNvPr id="334" name="Google Shape;334;p48"/>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8"/>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8"/>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37"/>
        <p:cNvGrpSpPr/>
        <p:nvPr/>
      </p:nvGrpSpPr>
      <p:grpSpPr>
        <a:xfrm>
          <a:off x="0" y="0"/>
          <a:ext cx="0" cy="0"/>
          <a:chOff x="0" y="0"/>
          <a:chExt cx="0" cy="0"/>
        </a:xfrm>
      </p:grpSpPr>
      <p:sp>
        <p:nvSpPr>
          <p:cNvPr id="338" name="Google Shape;338;p4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9" name="Google Shape;339;p49"/>
          <p:cNvGrpSpPr/>
          <p:nvPr/>
        </p:nvGrpSpPr>
        <p:grpSpPr>
          <a:xfrm>
            <a:off x="520563" y="326550"/>
            <a:ext cx="8079900" cy="426900"/>
            <a:chOff x="552450" y="401675"/>
            <a:chExt cx="8079900" cy="426900"/>
          </a:xfrm>
        </p:grpSpPr>
        <p:sp>
          <p:nvSpPr>
            <p:cNvPr id="340" name="Google Shape;340;p4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4" name="Google Shape;344;p49"/>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5" name="Google Shape;345;p49"/>
          <p:cNvSpPr txBox="1">
            <a:spLocks noGrp="1"/>
          </p:cNvSpPr>
          <p:nvPr>
            <p:ph type="title" idx="2"/>
          </p:nvPr>
        </p:nvSpPr>
        <p:spPr>
          <a:xfrm>
            <a:off x="923025" y="2121888"/>
            <a:ext cx="1956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46" name="Google Shape;346;p49"/>
          <p:cNvSpPr txBox="1">
            <a:spLocks noGrp="1"/>
          </p:cNvSpPr>
          <p:nvPr>
            <p:ph type="subTitle" idx="1"/>
          </p:nvPr>
        </p:nvSpPr>
        <p:spPr>
          <a:xfrm>
            <a:off x="922125" y="2571749"/>
            <a:ext cx="1958700" cy="124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47" name="Google Shape;347;p49"/>
          <p:cNvSpPr txBox="1">
            <a:spLocks noGrp="1"/>
          </p:cNvSpPr>
          <p:nvPr>
            <p:ph type="title" idx="3"/>
          </p:nvPr>
        </p:nvSpPr>
        <p:spPr>
          <a:xfrm>
            <a:off x="3526675" y="2121900"/>
            <a:ext cx="1956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48" name="Google Shape;348;p49"/>
          <p:cNvSpPr txBox="1">
            <a:spLocks noGrp="1"/>
          </p:cNvSpPr>
          <p:nvPr>
            <p:ph type="subTitle" idx="4"/>
          </p:nvPr>
        </p:nvSpPr>
        <p:spPr>
          <a:xfrm>
            <a:off x="3526675" y="2571899"/>
            <a:ext cx="1956900" cy="124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49" name="Google Shape;349;p49"/>
          <p:cNvSpPr txBox="1">
            <a:spLocks noGrp="1"/>
          </p:cNvSpPr>
          <p:nvPr>
            <p:ph type="title" idx="5"/>
          </p:nvPr>
        </p:nvSpPr>
        <p:spPr>
          <a:xfrm>
            <a:off x="6130350" y="2121888"/>
            <a:ext cx="1956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50" name="Google Shape;350;p49"/>
          <p:cNvSpPr txBox="1">
            <a:spLocks noGrp="1"/>
          </p:cNvSpPr>
          <p:nvPr>
            <p:ph type="subTitle" idx="6"/>
          </p:nvPr>
        </p:nvSpPr>
        <p:spPr>
          <a:xfrm>
            <a:off x="6130350" y="2571899"/>
            <a:ext cx="1956900" cy="124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51" name="Google Shape;351;p49"/>
          <p:cNvSpPr/>
          <p:nvPr/>
        </p:nvSpPr>
        <p:spPr>
          <a:xfrm>
            <a:off x="6929708" y="969222"/>
            <a:ext cx="196098" cy="195643"/>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49"/>
          <p:cNvSpPr/>
          <p:nvPr/>
        </p:nvSpPr>
        <p:spPr>
          <a:xfrm>
            <a:off x="7194649" y="969228"/>
            <a:ext cx="196097" cy="195643"/>
          </a:xfrm>
          <a:custGeom>
            <a:avLst/>
            <a:gdLst/>
            <a:ahLst/>
            <a:cxnLst/>
            <a:rect l="l" t="t" r="r" b="b"/>
            <a:pathLst>
              <a:path w="949" h="947" extrusionOk="0">
                <a:moveTo>
                  <a:pt x="473" y="1"/>
                </a:moveTo>
                <a:lnTo>
                  <a:pt x="948" y="947"/>
                </a:lnTo>
                <a:lnTo>
                  <a:pt x="0" y="94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9"/>
          <p:cNvSpPr/>
          <p:nvPr/>
        </p:nvSpPr>
        <p:spPr>
          <a:xfrm>
            <a:off x="7489841" y="969228"/>
            <a:ext cx="779478" cy="195655"/>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9"/>
          <p:cNvSpPr/>
          <p:nvPr/>
        </p:nvSpPr>
        <p:spPr>
          <a:xfrm>
            <a:off x="126149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9"/>
          <p:cNvSpPr/>
          <p:nvPr/>
        </p:nvSpPr>
        <p:spPr>
          <a:xfrm>
            <a:off x="92212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56"/>
        <p:cNvGrpSpPr/>
        <p:nvPr/>
      </p:nvGrpSpPr>
      <p:grpSpPr>
        <a:xfrm>
          <a:off x="0" y="0"/>
          <a:ext cx="0" cy="0"/>
          <a:chOff x="0" y="0"/>
          <a:chExt cx="0" cy="0"/>
        </a:xfrm>
      </p:grpSpPr>
      <p:sp>
        <p:nvSpPr>
          <p:cNvPr id="357" name="Google Shape;357;p5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8" name="Google Shape;358;p50"/>
          <p:cNvGrpSpPr/>
          <p:nvPr/>
        </p:nvGrpSpPr>
        <p:grpSpPr>
          <a:xfrm>
            <a:off x="520563" y="326550"/>
            <a:ext cx="8079900" cy="426900"/>
            <a:chOff x="552450" y="401675"/>
            <a:chExt cx="8079900" cy="426900"/>
          </a:xfrm>
        </p:grpSpPr>
        <p:sp>
          <p:nvSpPr>
            <p:cNvPr id="359" name="Google Shape;359;p5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3" name="Google Shape;363;p50"/>
          <p:cNvSpPr txBox="1">
            <a:spLocks noGrp="1"/>
          </p:cNvSpPr>
          <p:nvPr>
            <p:ph type="title"/>
          </p:nvPr>
        </p:nvSpPr>
        <p:spPr>
          <a:xfrm>
            <a:off x="720000" y="969225"/>
            <a:ext cx="3852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4" name="Google Shape;364;p50"/>
          <p:cNvSpPr txBox="1">
            <a:spLocks noGrp="1"/>
          </p:cNvSpPr>
          <p:nvPr>
            <p:ph type="title" idx="2"/>
          </p:nvPr>
        </p:nvSpPr>
        <p:spPr>
          <a:xfrm>
            <a:off x="2163750" y="1808325"/>
            <a:ext cx="160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65" name="Google Shape;365;p50"/>
          <p:cNvSpPr txBox="1">
            <a:spLocks noGrp="1"/>
          </p:cNvSpPr>
          <p:nvPr>
            <p:ph type="subTitle" idx="1"/>
          </p:nvPr>
        </p:nvSpPr>
        <p:spPr>
          <a:xfrm>
            <a:off x="1815713" y="2342313"/>
            <a:ext cx="23043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66" name="Google Shape;366;p50"/>
          <p:cNvSpPr txBox="1">
            <a:spLocks noGrp="1"/>
          </p:cNvSpPr>
          <p:nvPr>
            <p:ph type="title" idx="3"/>
          </p:nvPr>
        </p:nvSpPr>
        <p:spPr>
          <a:xfrm>
            <a:off x="5261384" y="1807500"/>
            <a:ext cx="160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67" name="Google Shape;367;p50"/>
          <p:cNvSpPr txBox="1">
            <a:spLocks noGrp="1"/>
          </p:cNvSpPr>
          <p:nvPr>
            <p:ph type="subTitle" idx="4"/>
          </p:nvPr>
        </p:nvSpPr>
        <p:spPr>
          <a:xfrm>
            <a:off x="4957215" y="2334075"/>
            <a:ext cx="23043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68" name="Google Shape;368;p50"/>
          <p:cNvSpPr txBox="1">
            <a:spLocks noGrp="1"/>
          </p:cNvSpPr>
          <p:nvPr>
            <p:ph type="title" idx="5"/>
          </p:nvPr>
        </p:nvSpPr>
        <p:spPr>
          <a:xfrm>
            <a:off x="2163802" y="3363275"/>
            <a:ext cx="160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69" name="Google Shape;369;p50"/>
          <p:cNvSpPr txBox="1">
            <a:spLocks noGrp="1"/>
          </p:cNvSpPr>
          <p:nvPr>
            <p:ph type="subTitle" idx="6"/>
          </p:nvPr>
        </p:nvSpPr>
        <p:spPr>
          <a:xfrm>
            <a:off x="1815700" y="3867725"/>
            <a:ext cx="23043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70" name="Google Shape;370;p50"/>
          <p:cNvSpPr txBox="1">
            <a:spLocks noGrp="1"/>
          </p:cNvSpPr>
          <p:nvPr>
            <p:ph type="title" idx="7"/>
          </p:nvPr>
        </p:nvSpPr>
        <p:spPr>
          <a:xfrm>
            <a:off x="5261375" y="3363275"/>
            <a:ext cx="160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71" name="Google Shape;371;p50"/>
          <p:cNvSpPr txBox="1">
            <a:spLocks noGrp="1"/>
          </p:cNvSpPr>
          <p:nvPr>
            <p:ph type="subTitle" idx="8"/>
          </p:nvPr>
        </p:nvSpPr>
        <p:spPr>
          <a:xfrm>
            <a:off x="4957202" y="3867725"/>
            <a:ext cx="23043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72" name="Google Shape;372;p50"/>
          <p:cNvSpPr/>
          <p:nvPr/>
        </p:nvSpPr>
        <p:spPr>
          <a:xfrm>
            <a:off x="6966975" y="1083425"/>
            <a:ext cx="986749"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3" name="Google Shape;373;p50"/>
          <p:cNvGrpSpPr/>
          <p:nvPr/>
        </p:nvGrpSpPr>
        <p:grpSpPr>
          <a:xfrm>
            <a:off x="7580498" y="313907"/>
            <a:ext cx="1440046" cy="1407772"/>
            <a:chOff x="7499398" y="624507"/>
            <a:chExt cx="1440046" cy="1407772"/>
          </a:xfrm>
        </p:grpSpPr>
        <p:sp>
          <p:nvSpPr>
            <p:cNvPr id="374" name="Google Shape;374;p50"/>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5" name="Google Shape;375;p50"/>
            <p:cNvGrpSpPr/>
            <p:nvPr/>
          </p:nvGrpSpPr>
          <p:grpSpPr>
            <a:xfrm rot="-1343739">
              <a:off x="7664174" y="789203"/>
              <a:ext cx="1078029" cy="1078380"/>
              <a:chOff x="5759760" y="3433415"/>
              <a:chExt cx="583422" cy="583612"/>
            </a:xfrm>
          </p:grpSpPr>
          <p:sp>
            <p:nvSpPr>
              <p:cNvPr id="376" name="Google Shape;376;p50"/>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50"/>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50"/>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50"/>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80" name="Google Shape;380;p50"/>
          <p:cNvSpPr/>
          <p:nvPr/>
        </p:nvSpPr>
        <p:spPr>
          <a:xfrm>
            <a:off x="276638" y="4345000"/>
            <a:ext cx="886720"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81"/>
        <p:cNvGrpSpPr/>
        <p:nvPr/>
      </p:nvGrpSpPr>
      <p:grpSpPr>
        <a:xfrm>
          <a:off x="0" y="0"/>
          <a:ext cx="0" cy="0"/>
          <a:chOff x="0" y="0"/>
          <a:chExt cx="0" cy="0"/>
        </a:xfrm>
      </p:grpSpPr>
      <p:sp>
        <p:nvSpPr>
          <p:cNvPr id="382" name="Google Shape;382;p51"/>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3" name="Google Shape;383;p51"/>
          <p:cNvGrpSpPr/>
          <p:nvPr/>
        </p:nvGrpSpPr>
        <p:grpSpPr>
          <a:xfrm>
            <a:off x="520563" y="326550"/>
            <a:ext cx="8079900" cy="426900"/>
            <a:chOff x="552450" y="401675"/>
            <a:chExt cx="8079900" cy="426900"/>
          </a:xfrm>
        </p:grpSpPr>
        <p:sp>
          <p:nvSpPr>
            <p:cNvPr id="384" name="Google Shape;384;p5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5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9" name="Google Shape;389;p51"/>
          <p:cNvSpPr txBox="1">
            <a:spLocks noGrp="1"/>
          </p:cNvSpPr>
          <p:nvPr>
            <p:ph type="title" idx="2"/>
          </p:nvPr>
        </p:nvSpPr>
        <p:spPr>
          <a:xfrm>
            <a:off x="903750" y="1749300"/>
            <a:ext cx="1938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90" name="Google Shape;390;p51"/>
          <p:cNvSpPr txBox="1">
            <a:spLocks noGrp="1"/>
          </p:cNvSpPr>
          <p:nvPr>
            <p:ph type="subTitle" idx="1"/>
          </p:nvPr>
        </p:nvSpPr>
        <p:spPr>
          <a:xfrm>
            <a:off x="925988" y="2277000"/>
            <a:ext cx="19380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91" name="Google Shape;391;p51"/>
          <p:cNvSpPr txBox="1">
            <a:spLocks noGrp="1"/>
          </p:cNvSpPr>
          <p:nvPr>
            <p:ph type="title" idx="3"/>
          </p:nvPr>
        </p:nvSpPr>
        <p:spPr>
          <a:xfrm>
            <a:off x="3602719" y="174930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92" name="Google Shape;392;p51"/>
          <p:cNvSpPr txBox="1">
            <a:spLocks noGrp="1"/>
          </p:cNvSpPr>
          <p:nvPr>
            <p:ph type="subTitle" idx="4"/>
          </p:nvPr>
        </p:nvSpPr>
        <p:spPr>
          <a:xfrm>
            <a:off x="3613313" y="227700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93" name="Google Shape;393;p51"/>
          <p:cNvSpPr txBox="1">
            <a:spLocks noGrp="1"/>
          </p:cNvSpPr>
          <p:nvPr>
            <p:ph type="title" idx="5"/>
          </p:nvPr>
        </p:nvSpPr>
        <p:spPr>
          <a:xfrm>
            <a:off x="903450" y="325425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94" name="Google Shape;394;p51"/>
          <p:cNvSpPr txBox="1">
            <a:spLocks noGrp="1"/>
          </p:cNvSpPr>
          <p:nvPr>
            <p:ph type="subTitle" idx="6"/>
          </p:nvPr>
        </p:nvSpPr>
        <p:spPr>
          <a:xfrm>
            <a:off x="926063" y="376935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95" name="Google Shape;395;p51"/>
          <p:cNvSpPr txBox="1">
            <a:spLocks noGrp="1"/>
          </p:cNvSpPr>
          <p:nvPr>
            <p:ph type="title" idx="7"/>
          </p:nvPr>
        </p:nvSpPr>
        <p:spPr>
          <a:xfrm>
            <a:off x="3602719" y="325425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96" name="Google Shape;396;p51"/>
          <p:cNvSpPr txBox="1">
            <a:spLocks noGrp="1"/>
          </p:cNvSpPr>
          <p:nvPr>
            <p:ph type="subTitle" idx="8"/>
          </p:nvPr>
        </p:nvSpPr>
        <p:spPr>
          <a:xfrm>
            <a:off x="3613238" y="376935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97" name="Google Shape;397;p51"/>
          <p:cNvSpPr txBox="1">
            <a:spLocks noGrp="1"/>
          </p:cNvSpPr>
          <p:nvPr>
            <p:ph type="title" idx="9"/>
          </p:nvPr>
        </p:nvSpPr>
        <p:spPr>
          <a:xfrm>
            <a:off x="6233770" y="174930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98" name="Google Shape;398;p51"/>
          <p:cNvSpPr txBox="1">
            <a:spLocks noGrp="1"/>
          </p:cNvSpPr>
          <p:nvPr>
            <p:ph type="subTitle" idx="13"/>
          </p:nvPr>
        </p:nvSpPr>
        <p:spPr>
          <a:xfrm>
            <a:off x="6255863" y="228960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99" name="Google Shape;399;p51"/>
          <p:cNvSpPr txBox="1">
            <a:spLocks noGrp="1"/>
          </p:cNvSpPr>
          <p:nvPr>
            <p:ph type="title" idx="14"/>
          </p:nvPr>
        </p:nvSpPr>
        <p:spPr>
          <a:xfrm>
            <a:off x="6233770" y="3254250"/>
            <a:ext cx="1938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400" name="Google Shape;400;p51"/>
          <p:cNvSpPr txBox="1">
            <a:spLocks noGrp="1"/>
          </p:cNvSpPr>
          <p:nvPr>
            <p:ph type="subTitle" idx="15"/>
          </p:nvPr>
        </p:nvSpPr>
        <p:spPr>
          <a:xfrm>
            <a:off x="6255788" y="3769350"/>
            <a:ext cx="1938600" cy="56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401" name="Google Shape;401;p51"/>
          <p:cNvGrpSpPr/>
          <p:nvPr/>
        </p:nvGrpSpPr>
        <p:grpSpPr>
          <a:xfrm rot="-772050">
            <a:off x="7298022" y="153508"/>
            <a:ext cx="1302599" cy="1303396"/>
            <a:chOff x="7530588" y="382981"/>
            <a:chExt cx="1302582" cy="1303380"/>
          </a:xfrm>
        </p:grpSpPr>
        <p:sp>
          <p:nvSpPr>
            <p:cNvPr id="402" name="Google Shape;402;p51"/>
            <p:cNvSpPr/>
            <p:nvPr/>
          </p:nvSpPr>
          <p:spPr>
            <a:xfrm rot="892134">
              <a:off x="7763764" y="583692"/>
              <a:ext cx="956322" cy="956322"/>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51"/>
            <p:cNvSpPr/>
            <p:nvPr/>
          </p:nvSpPr>
          <p:spPr>
            <a:xfrm rot="-8220844">
              <a:off x="7721062" y="574253"/>
              <a:ext cx="921634" cy="921634"/>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51"/>
            <p:cNvSpPr/>
            <p:nvPr/>
          </p:nvSpPr>
          <p:spPr>
            <a:xfrm rot="-8220844">
              <a:off x="7893618" y="949438"/>
              <a:ext cx="503697" cy="516222"/>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51"/>
            <p:cNvSpPr/>
            <p:nvPr/>
          </p:nvSpPr>
          <p:spPr>
            <a:xfrm rot="-8220844">
              <a:off x="7782384" y="568843"/>
              <a:ext cx="847895" cy="76872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 name="Google Shape;406;p51"/>
          <p:cNvSpPr/>
          <p:nvPr/>
        </p:nvSpPr>
        <p:spPr>
          <a:xfrm rot="8577204">
            <a:off x="8349726" y="1205862"/>
            <a:ext cx="316288" cy="316369"/>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51"/>
          <p:cNvSpPr/>
          <p:nvPr/>
        </p:nvSpPr>
        <p:spPr>
          <a:xfrm rot="8577085">
            <a:off x="6895024" y="381730"/>
            <a:ext cx="489346" cy="4894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08"/>
        <p:cNvGrpSpPr/>
        <p:nvPr/>
      </p:nvGrpSpPr>
      <p:grpSpPr>
        <a:xfrm>
          <a:off x="0" y="0"/>
          <a:ext cx="0" cy="0"/>
          <a:chOff x="0" y="0"/>
          <a:chExt cx="0" cy="0"/>
        </a:xfrm>
      </p:grpSpPr>
      <p:sp>
        <p:nvSpPr>
          <p:cNvPr id="409" name="Google Shape;409;p5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0" name="Google Shape;410;p52"/>
          <p:cNvGrpSpPr/>
          <p:nvPr/>
        </p:nvGrpSpPr>
        <p:grpSpPr>
          <a:xfrm>
            <a:off x="520563" y="326550"/>
            <a:ext cx="8079900" cy="426900"/>
            <a:chOff x="552450" y="401675"/>
            <a:chExt cx="8079900" cy="426900"/>
          </a:xfrm>
        </p:grpSpPr>
        <p:sp>
          <p:nvSpPr>
            <p:cNvPr id="411" name="Google Shape;411;p5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5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5" name="Google Shape;415;p52"/>
          <p:cNvSpPr txBox="1">
            <a:spLocks noGrp="1"/>
          </p:cNvSpPr>
          <p:nvPr>
            <p:ph type="title"/>
          </p:nvPr>
        </p:nvSpPr>
        <p:spPr>
          <a:xfrm rot="-535">
            <a:off x="1861862" y="1725456"/>
            <a:ext cx="1928400" cy="99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62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16" name="Google Shape;416;p52"/>
          <p:cNvSpPr txBox="1">
            <a:spLocks noGrp="1"/>
          </p:cNvSpPr>
          <p:nvPr>
            <p:ph type="subTitle" idx="1"/>
          </p:nvPr>
        </p:nvSpPr>
        <p:spPr>
          <a:xfrm>
            <a:off x="1640850" y="3426600"/>
            <a:ext cx="2404800" cy="61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17" name="Google Shape;417;p52"/>
          <p:cNvSpPr txBox="1">
            <a:spLocks noGrp="1"/>
          </p:cNvSpPr>
          <p:nvPr>
            <p:ph type="title" idx="2"/>
          </p:nvPr>
        </p:nvSpPr>
        <p:spPr>
          <a:xfrm>
            <a:off x="5352316" y="1732553"/>
            <a:ext cx="1929300" cy="99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62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418" name="Google Shape;418;p52"/>
          <p:cNvSpPr txBox="1">
            <a:spLocks noGrp="1"/>
          </p:cNvSpPr>
          <p:nvPr>
            <p:ph type="subTitle" idx="3"/>
          </p:nvPr>
        </p:nvSpPr>
        <p:spPr>
          <a:xfrm>
            <a:off x="5114563" y="3426300"/>
            <a:ext cx="2404800" cy="61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419" name="Google Shape;419;p52"/>
          <p:cNvGrpSpPr/>
          <p:nvPr/>
        </p:nvGrpSpPr>
        <p:grpSpPr>
          <a:xfrm>
            <a:off x="7769832" y="3176181"/>
            <a:ext cx="1308352" cy="1308607"/>
            <a:chOff x="7764407" y="575481"/>
            <a:chExt cx="1308352" cy="1308607"/>
          </a:xfrm>
        </p:grpSpPr>
        <p:sp>
          <p:nvSpPr>
            <p:cNvPr id="420" name="Google Shape;420;p52"/>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1" name="Google Shape;421;p52"/>
            <p:cNvGrpSpPr/>
            <p:nvPr/>
          </p:nvGrpSpPr>
          <p:grpSpPr>
            <a:xfrm rot="-846281">
              <a:off x="7879557" y="690583"/>
              <a:ext cx="1078052" cy="1078403"/>
              <a:chOff x="5759760" y="3433415"/>
              <a:chExt cx="583422" cy="583612"/>
            </a:xfrm>
          </p:grpSpPr>
          <p:sp>
            <p:nvSpPr>
              <p:cNvPr id="422" name="Google Shape;422;p52"/>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52"/>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2"/>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52"/>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26" name="Google Shape;426;p52"/>
          <p:cNvGrpSpPr/>
          <p:nvPr/>
        </p:nvGrpSpPr>
        <p:grpSpPr>
          <a:xfrm rot="1591012">
            <a:off x="255361" y="3719967"/>
            <a:ext cx="765445" cy="765594"/>
            <a:chOff x="7764407" y="575481"/>
            <a:chExt cx="1308352" cy="1308607"/>
          </a:xfrm>
        </p:grpSpPr>
        <p:sp>
          <p:nvSpPr>
            <p:cNvPr id="427" name="Google Shape;427;p52"/>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8" name="Google Shape;428;p52"/>
            <p:cNvGrpSpPr/>
            <p:nvPr/>
          </p:nvGrpSpPr>
          <p:grpSpPr>
            <a:xfrm rot="-846281">
              <a:off x="7879557" y="690583"/>
              <a:ext cx="1078052" cy="1078403"/>
              <a:chOff x="5759760" y="3433415"/>
              <a:chExt cx="583422" cy="583612"/>
            </a:xfrm>
          </p:grpSpPr>
          <p:sp>
            <p:nvSpPr>
              <p:cNvPr id="429" name="Google Shape;429;p52"/>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2"/>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2"/>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52"/>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33" name="Google Shape;433;p52"/>
          <p:cNvSpPr/>
          <p:nvPr/>
        </p:nvSpPr>
        <p:spPr>
          <a:xfrm>
            <a:off x="993081" y="4281718"/>
            <a:ext cx="349624" cy="321774"/>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52"/>
          <p:cNvSpPr/>
          <p:nvPr/>
        </p:nvSpPr>
        <p:spPr>
          <a:xfrm>
            <a:off x="7896964" y="4416376"/>
            <a:ext cx="426868" cy="426901"/>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2"/>
        </a:solidFill>
        <a:effectLst/>
      </p:bgPr>
    </p:bg>
    <p:spTree>
      <p:nvGrpSpPr>
        <p:cNvPr id="1" name="Shape 435"/>
        <p:cNvGrpSpPr/>
        <p:nvPr/>
      </p:nvGrpSpPr>
      <p:grpSpPr>
        <a:xfrm>
          <a:off x="0" y="0"/>
          <a:ext cx="0" cy="0"/>
          <a:chOff x="0" y="0"/>
          <a:chExt cx="0" cy="0"/>
        </a:xfrm>
      </p:grpSpPr>
      <p:sp>
        <p:nvSpPr>
          <p:cNvPr id="436" name="Google Shape;436;p53"/>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7" name="Google Shape;437;p53"/>
          <p:cNvGrpSpPr/>
          <p:nvPr/>
        </p:nvGrpSpPr>
        <p:grpSpPr>
          <a:xfrm>
            <a:off x="520563" y="326550"/>
            <a:ext cx="8079900" cy="426900"/>
            <a:chOff x="552450" y="401675"/>
            <a:chExt cx="8079900" cy="426900"/>
          </a:xfrm>
        </p:grpSpPr>
        <p:sp>
          <p:nvSpPr>
            <p:cNvPr id="438" name="Google Shape;438;p5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5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5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5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2" name="Google Shape;442;p53"/>
          <p:cNvSpPr txBox="1">
            <a:spLocks noGrp="1"/>
          </p:cNvSpPr>
          <p:nvPr>
            <p:ph type="ctrTitle"/>
          </p:nvPr>
        </p:nvSpPr>
        <p:spPr>
          <a:xfrm>
            <a:off x="2571776" y="970275"/>
            <a:ext cx="4000500" cy="1126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43" name="Google Shape;443;p53"/>
          <p:cNvSpPr txBox="1">
            <a:spLocks noGrp="1"/>
          </p:cNvSpPr>
          <p:nvPr>
            <p:ph type="subTitle" idx="1"/>
          </p:nvPr>
        </p:nvSpPr>
        <p:spPr>
          <a:xfrm>
            <a:off x="2679325" y="1960151"/>
            <a:ext cx="3785400" cy="11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44" name="Google Shape;444;p53"/>
          <p:cNvSpPr txBox="1">
            <a:spLocks noGrp="1"/>
          </p:cNvSpPr>
          <p:nvPr>
            <p:ph type="subTitle" idx="2"/>
          </p:nvPr>
        </p:nvSpPr>
        <p:spPr>
          <a:xfrm rot="-962">
            <a:off x="2963720" y="4229842"/>
            <a:ext cx="3216600" cy="37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100"/>
              <a:buNone/>
              <a:defRPr sz="1100"/>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445" name="Google Shape;445;p53"/>
          <p:cNvSpPr/>
          <p:nvPr/>
        </p:nvSpPr>
        <p:spPr>
          <a:xfrm>
            <a:off x="1420170" y="3866250"/>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53"/>
          <p:cNvSpPr/>
          <p:nvPr/>
        </p:nvSpPr>
        <p:spPr>
          <a:xfrm rot="3225843">
            <a:off x="709236" y="3422281"/>
            <a:ext cx="1874246" cy="1525057"/>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53"/>
          <p:cNvSpPr/>
          <p:nvPr/>
        </p:nvSpPr>
        <p:spPr>
          <a:xfrm>
            <a:off x="419576" y="4453263"/>
            <a:ext cx="300428" cy="300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53"/>
          <p:cNvGrpSpPr/>
          <p:nvPr/>
        </p:nvGrpSpPr>
        <p:grpSpPr>
          <a:xfrm rot="823452">
            <a:off x="750513" y="2098687"/>
            <a:ext cx="912772" cy="1009338"/>
            <a:chOff x="1191357" y="3451057"/>
            <a:chExt cx="597555" cy="660773"/>
          </a:xfrm>
        </p:grpSpPr>
        <p:sp>
          <p:nvSpPr>
            <p:cNvPr id="449" name="Google Shape;449;p53"/>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53"/>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53"/>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53"/>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53"/>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 name="Google Shape;454;p53"/>
          <p:cNvGrpSpPr/>
          <p:nvPr/>
        </p:nvGrpSpPr>
        <p:grpSpPr>
          <a:xfrm rot="-10005687">
            <a:off x="7176473" y="640475"/>
            <a:ext cx="1900295" cy="1900079"/>
            <a:chOff x="277880" y="2901316"/>
            <a:chExt cx="1900344" cy="1900127"/>
          </a:xfrm>
        </p:grpSpPr>
        <p:sp>
          <p:nvSpPr>
            <p:cNvPr id="455" name="Google Shape;455;p53"/>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6" name="Google Shape;456;p53"/>
            <p:cNvGrpSpPr/>
            <p:nvPr/>
          </p:nvGrpSpPr>
          <p:grpSpPr>
            <a:xfrm rot="2322109">
              <a:off x="551788" y="3175815"/>
              <a:ext cx="1352529" cy="1351128"/>
              <a:chOff x="200055" y="3556746"/>
              <a:chExt cx="869964" cy="869063"/>
            </a:xfrm>
          </p:grpSpPr>
          <p:sp>
            <p:nvSpPr>
              <p:cNvPr id="457" name="Google Shape;457;p53"/>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53"/>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53"/>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53"/>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61" name="Google Shape;461;p53"/>
          <p:cNvSpPr/>
          <p:nvPr/>
        </p:nvSpPr>
        <p:spPr>
          <a:xfrm rot="-9721048">
            <a:off x="7249053" y="670182"/>
            <a:ext cx="683619" cy="68379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3"/>
          <p:cNvSpPr/>
          <p:nvPr/>
        </p:nvSpPr>
        <p:spPr>
          <a:xfrm rot="-9720997">
            <a:off x="8465674" y="2411364"/>
            <a:ext cx="320672" cy="32076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53"/>
          <p:cNvSpPr/>
          <p:nvPr/>
        </p:nvSpPr>
        <p:spPr>
          <a:xfrm rot="-9721047">
            <a:off x="7855628" y="2590821"/>
            <a:ext cx="146813" cy="1468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53"/>
          <p:cNvSpPr/>
          <p:nvPr/>
        </p:nvSpPr>
        <p:spPr>
          <a:xfrm rot="-9721073">
            <a:off x="6906618" y="951315"/>
            <a:ext cx="121490" cy="12152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53"/>
          <p:cNvSpPr txBox="1"/>
          <p:nvPr/>
        </p:nvSpPr>
        <p:spPr>
          <a:xfrm>
            <a:off x="2638875" y="3554025"/>
            <a:ext cx="3866700" cy="7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Cabin"/>
                <a:ea typeface="Cabin"/>
                <a:cs typeface="Cabin"/>
                <a:sym typeface="Cabin"/>
              </a:rPr>
              <a:t>CREDITS:</a:t>
            </a:r>
            <a:r>
              <a:rPr lang="en" sz="1200" b="0" i="0" u="none" strike="noStrike" cap="none">
                <a:solidFill>
                  <a:schemeClr val="dk1"/>
                </a:solidFill>
                <a:latin typeface="Cabin"/>
                <a:ea typeface="Cabin"/>
                <a:cs typeface="Cabin"/>
                <a:sym typeface="Cabin"/>
              </a:rPr>
              <a:t> This presentation template was created by </a:t>
            </a:r>
            <a:r>
              <a:rPr lang="en" sz="1200" b="1" i="0" u="none" strike="noStrike" cap="none">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b="1" i="0" u="none" strike="noStrike" cap="none">
                <a:solidFill>
                  <a:schemeClr val="dk1"/>
                </a:solidFill>
                <a:latin typeface="Cabin"/>
                <a:ea typeface="Cabin"/>
                <a:cs typeface="Cabin"/>
                <a:sym typeface="Cabin"/>
              </a:rPr>
              <a:t>,</a:t>
            </a:r>
            <a:r>
              <a:rPr lang="en" sz="1200" b="0" i="0" u="none" strike="noStrike" cap="none">
                <a:solidFill>
                  <a:schemeClr val="dk1"/>
                </a:solidFill>
                <a:latin typeface="Cabin"/>
                <a:ea typeface="Cabin"/>
                <a:cs typeface="Cabin"/>
                <a:sym typeface="Cabin"/>
              </a:rPr>
              <a:t> including icons by </a:t>
            </a:r>
            <a:r>
              <a:rPr lang="en" sz="1200" b="1" i="0" u="none" strike="noStrike" cap="none">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b="1" i="0" u="none" strike="noStrike" cap="none">
                <a:solidFill>
                  <a:schemeClr val="dk1"/>
                </a:solidFill>
                <a:latin typeface="Cabin"/>
                <a:ea typeface="Cabin"/>
                <a:cs typeface="Cabin"/>
                <a:sym typeface="Cabin"/>
              </a:rPr>
              <a:t>,</a:t>
            </a:r>
            <a:r>
              <a:rPr lang="en" sz="1200" b="0" i="0" u="none" strike="noStrike" cap="none">
                <a:solidFill>
                  <a:schemeClr val="dk1"/>
                </a:solidFill>
                <a:latin typeface="Cabin"/>
                <a:ea typeface="Cabin"/>
                <a:cs typeface="Cabin"/>
                <a:sym typeface="Cabin"/>
              </a:rPr>
              <a:t> and infographics &amp; images by </a:t>
            </a:r>
            <a:r>
              <a:rPr lang="en" sz="1200" b="1" i="0" u="none" strike="noStrike" cap="none">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b="1" i="0" u="none" strike="noStrike" cap="none">
              <a:solidFill>
                <a:schemeClr val="dk1"/>
              </a:solidFill>
              <a:latin typeface="Cabin"/>
              <a:ea typeface="Cabin"/>
              <a:cs typeface="Cabin"/>
              <a:sym typeface="Cabi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6"/>
        <p:cNvGrpSpPr/>
        <p:nvPr/>
      </p:nvGrpSpPr>
      <p:grpSpPr>
        <a:xfrm>
          <a:off x="0" y="0"/>
          <a:ext cx="0" cy="0"/>
          <a:chOff x="0" y="0"/>
          <a:chExt cx="0" cy="0"/>
        </a:xfrm>
      </p:grpSpPr>
      <p:sp>
        <p:nvSpPr>
          <p:cNvPr id="467" name="Google Shape;467;p5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8" name="Google Shape;468;p54"/>
          <p:cNvGrpSpPr/>
          <p:nvPr/>
        </p:nvGrpSpPr>
        <p:grpSpPr>
          <a:xfrm>
            <a:off x="520563" y="326550"/>
            <a:ext cx="8079900" cy="426900"/>
            <a:chOff x="552450" y="401675"/>
            <a:chExt cx="8079900" cy="426900"/>
          </a:xfrm>
        </p:grpSpPr>
        <p:sp>
          <p:nvSpPr>
            <p:cNvPr id="469" name="Google Shape;469;p5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5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5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 name="Google Shape;473;p54"/>
          <p:cNvGrpSpPr/>
          <p:nvPr/>
        </p:nvGrpSpPr>
        <p:grpSpPr>
          <a:xfrm rot="-697191">
            <a:off x="7107083" y="288061"/>
            <a:ext cx="1034120" cy="1034321"/>
            <a:chOff x="7764407" y="575481"/>
            <a:chExt cx="1308352" cy="1308607"/>
          </a:xfrm>
        </p:grpSpPr>
        <p:sp>
          <p:nvSpPr>
            <p:cNvPr id="474" name="Google Shape;474;p54"/>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 name="Google Shape;475;p54"/>
            <p:cNvGrpSpPr/>
            <p:nvPr/>
          </p:nvGrpSpPr>
          <p:grpSpPr>
            <a:xfrm rot="-846281">
              <a:off x="7879557" y="690583"/>
              <a:ext cx="1078052" cy="1078403"/>
              <a:chOff x="5759760" y="3433415"/>
              <a:chExt cx="583422" cy="583612"/>
            </a:xfrm>
          </p:grpSpPr>
          <p:sp>
            <p:nvSpPr>
              <p:cNvPr id="476" name="Google Shape;476;p54"/>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54"/>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54"/>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54"/>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0" name="Google Shape;480;p54"/>
          <p:cNvGrpSpPr/>
          <p:nvPr/>
        </p:nvGrpSpPr>
        <p:grpSpPr>
          <a:xfrm rot="-697191">
            <a:off x="8087197" y="914503"/>
            <a:ext cx="673607" cy="673738"/>
            <a:chOff x="7764407" y="575481"/>
            <a:chExt cx="1308352" cy="1308607"/>
          </a:xfrm>
        </p:grpSpPr>
        <p:sp>
          <p:nvSpPr>
            <p:cNvPr id="481" name="Google Shape;481;p54"/>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2" name="Google Shape;482;p54"/>
            <p:cNvGrpSpPr/>
            <p:nvPr/>
          </p:nvGrpSpPr>
          <p:grpSpPr>
            <a:xfrm rot="-846281">
              <a:off x="7879557" y="690583"/>
              <a:ext cx="1078052" cy="1078403"/>
              <a:chOff x="5759760" y="3433415"/>
              <a:chExt cx="583422" cy="583612"/>
            </a:xfrm>
          </p:grpSpPr>
          <p:sp>
            <p:nvSpPr>
              <p:cNvPr id="483" name="Google Shape;483;p54"/>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54"/>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54"/>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4"/>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2"/>
        </a:solidFill>
        <a:effectLst/>
      </p:bgPr>
    </p:bg>
    <p:spTree>
      <p:nvGrpSpPr>
        <p:cNvPr id="1" name="Shape 487"/>
        <p:cNvGrpSpPr/>
        <p:nvPr/>
      </p:nvGrpSpPr>
      <p:grpSpPr>
        <a:xfrm>
          <a:off x="0" y="0"/>
          <a:ext cx="0" cy="0"/>
          <a:chOff x="0" y="0"/>
          <a:chExt cx="0" cy="0"/>
        </a:xfrm>
      </p:grpSpPr>
      <p:sp>
        <p:nvSpPr>
          <p:cNvPr id="488" name="Google Shape;488;p55"/>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9" name="Google Shape;489;p55"/>
          <p:cNvGrpSpPr/>
          <p:nvPr/>
        </p:nvGrpSpPr>
        <p:grpSpPr>
          <a:xfrm>
            <a:off x="520563" y="326550"/>
            <a:ext cx="8079900" cy="426900"/>
            <a:chOff x="552450" y="401675"/>
            <a:chExt cx="8079900" cy="426900"/>
          </a:xfrm>
        </p:grpSpPr>
        <p:sp>
          <p:nvSpPr>
            <p:cNvPr id="490" name="Google Shape;490;p5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5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5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5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4" name="Google Shape;494;p55"/>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5"/>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55"/>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5"/>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55"/>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55"/>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2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9"/>
          <p:cNvSpPr/>
          <p:nvPr/>
        </p:nvSpPr>
        <p:spPr>
          <a:xfrm>
            <a:off x="697000" y="930800"/>
            <a:ext cx="7727022" cy="3340403"/>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 name="Google Shape;29;p29"/>
          <p:cNvGrpSpPr/>
          <p:nvPr/>
        </p:nvGrpSpPr>
        <p:grpSpPr>
          <a:xfrm>
            <a:off x="520563" y="326550"/>
            <a:ext cx="8079900" cy="426900"/>
            <a:chOff x="552450" y="401675"/>
            <a:chExt cx="8079900" cy="426900"/>
          </a:xfrm>
        </p:grpSpPr>
        <p:sp>
          <p:nvSpPr>
            <p:cNvPr id="30" name="Google Shape;30;p29"/>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29"/>
          <p:cNvSpPr txBox="1">
            <a:spLocks noGrp="1"/>
          </p:cNvSpPr>
          <p:nvPr>
            <p:ph type="title"/>
          </p:nvPr>
        </p:nvSpPr>
        <p:spPr>
          <a:xfrm>
            <a:off x="1016088" y="1227200"/>
            <a:ext cx="3975300" cy="57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29"/>
          <p:cNvSpPr txBox="1">
            <a:spLocks noGrp="1"/>
          </p:cNvSpPr>
          <p:nvPr>
            <p:ph type="subTitle" idx="1"/>
          </p:nvPr>
        </p:nvSpPr>
        <p:spPr>
          <a:xfrm rot="-259">
            <a:off x="1016087" y="1874950"/>
            <a:ext cx="3975300" cy="20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36" name="Google Shape;36;p29"/>
          <p:cNvSpPr/>
          <p:nvPr/>
        </p:nvSpPr>
        <p:spPr>
          <a:xfrm>
            <a:off x="7197192" y="1089921"/>
            <a:ext cx="780642" cy="123424"/>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9"/>
          <p:cNvSpPr/>
          <p:nvPr/>
        </p:nvSpPr>
        <p:spPr>
          <a:xfrm>
            <a:off x="5967911" y="1162865"/>
            <a:ext cx="627568" cy="119511"/>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9"/>
          <p:cNvSpPr/>
          <p:nvPr/>
        </p:nvSpPr>
        <p:spPr>
          <a:xfrm>
            <a:off x="6651770" y="1162865"/>
            <a:ext cx="431587" cy="119511"/>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9"/>
          <p:cNvSpPr/>
          <p:nvPr/>
        </p:nvSpPr>
        <p:spPr>
          <a:xfrm>
            <a:off x="7139015" y="1162865"/>
            <a:ext cx="592107" cy="119511"/>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9"/>
          <p:cNvSpPr/>
          <p:nvPr/>
        </p:nvSpPr>
        <p:spPr>
          <a:xfrm>
            <a:off x="7824893" y="1144692"/>
            <a:ext cx="158249" cy="145761"/>
          </a:xfrm>
          <a:custGeom>
            <a:avLst/>
            <a:gdLst/>
            <a:ahLst/>
            <a:cxnLst/>
            <a:rect l="l" t="t" r="r" b="b"/>
            <a:pathLst>
              <a:path w="1254" h="1155" extrusionOk="0">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9"/>
          <p:cNvSpPr/>
          <p:nvPr/>
        </p:nvSpPr>
        <p:spPr>
          <a:xfrm>
            <a:off x="5967911" y="1420820"/>
            <a:ext cx="119507" cy="119259"/>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9"/>
          <p:cNvSpPr/>
          <p:nvPr/>
        </p:nvSpPr>
        <p:spPr>
          <a:xfrm>
            <a:off x="6182824" y="1420820"/>
            <a:ext cx="119759" cy="119511"/>
          </a:xfrm>
          <a:custGeom>
            <a:avLst/>
            <a:gdLst/>
            <a:ahLst/>
            <a:cxnLst/>
            <a:rect l="l" t="t" r="r" b="b"/>
            <a:pathLst>
              <a:path w="949" h="947" extrusionOk="0">
                <a:moveTo>
                  <a:pt x="473" y="1"/>
                </a:moveTo>
                <a:lnTo>
                  <a:pt x="948" y="947"/>
                </a:lnTo>
                <a:lnTo>
                  <a:pt x="0" y="947"/>
                </a:ln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9"/>
          <p:cNvSpPr/>
          <p:nvPr/>
        </p:nvSpPr>
        <p:spPr>
          <a:xfrm>
            <a:off x="6408842" y="1420820"/>
            <a:ext cx="387040" cy="119259"/>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3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 name="Google Shape;46;p30"/>
          <p:cNvGrpSpPr/>
          <p:nvPr/>
        </p:nvGrpSpPr>
        <p:grpSpPr>
          <a:xfrm>
            <a:off x="520563" y="326550"/>
            <a:ext cx="8079900" cy="426900"/>
            <a:chOff x="552450" y="401675"/>
            <a:chExt cx="8079900" cy="426900"/>
          </a:xfrm>
        </p:grpSpPr>
        <p:sp>
          <p:nvSpPr>
            <p:cNvPr id="47" name="Google Shape;47;p3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p30"/>
          <p:cNvSpPr txBox="1">
            <a:spLocks noGrp="1"/>
          </p:cNvSpPr>
          <p:nvPr>
            <p:ph type="title"/>
          </p:nvPr>
        </p:nvSpPr>
        <p:spPr>
          <a:xfrm>
            <a:off x="4985138" y="2249600"/>
            <a:ext cx="29172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2" name="Google Shape;52;p30"/>
          <p:cNvSpPr txBox="1">
            <a:spLocks noGrp="1"/>
          </p:cNvSpPr>
          <p:nvPr>
            <p:ph type="subTitle" idx="1"/>
          </p:nvPr>
        </p:nvSpPr>
        <p:spPr>
          <a:xfrm rot="462">
            <a:off x="5327088" y="3360687"/>
            <a:ext cx="2233200" cy="63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3" name="Google Shape;53;p30"/>
          <p:cNvSpPr txBox="1">
            <a:spLocks noGrp="1"/>
          </p:cNvSpPr>
          <p:nvPr>
            <p:ph type="title" idx="2"/>
          </p:nvPr>
        </p:nvSpPr>
        <p:spPr>
          <a:xfrm>
            <a:off x="2750750" y="2312875"/>
            <a:ext cx="1550100" cy="90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4" name="Google Shape;54;p30"/>
          <p:cNvSpPr/>
          <p:nvPr/>
        </p:nvSpPr>
        <p:spPr>
          <a:xfrm>
            <a:off x="6227500" y="1103025"/>
            <a:ext cx="1232825" cy="153824"/>
          </a:xfrm>
          <a:custGeom>
            <a:avLst/>
            <a:gdLst/>
            <a:ahLst/>
            <a:cxnLst/>
            <a:rect l="l" t="t" r="r" b="b"/>
            <a:pathLst>
              <a:path w="7583" h="946" extrusionOk="0">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0"/>
          <p:cNvSpPr/>
          <p:nvPr/>
        </p:nvSpPr>
        <p:spPr>
          <a:xfrm>
            <a:off x="7539026" y="1103025"/>
            <a:ext cx="556503" cy="153824"/>
          </a:xfrm>
          <a:custGeom>
            <a:avLst/>
            <a:gdLst/>
            <a:ahLst/>
            <a:cxnLst/>
            <a:rect l="l" t="t" r="r" b="b"/>
            <a:pathLst>
              <a:path w="3423" h="946" extrusionOk="0">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0"/>
          <p:cNvSpPr/>
          <p:nvPr/>
        </p:nvSpPr>
        <p:spPr>
          <a:xfrm>
            <a:off x="273628" y="3000174"/>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
        <p:cNvGrpSpPr/>
        <p:nvPr/>
      </p:nvGrpSpPr>
      <p:grpSpPr>
        <a:xfrm>
          <a:off x="0" y="0"/>
          <a:ext cx="0" cy="0"/>
          <a:chOff x="0" y="0"/>
          <a:chExt cx="0" cy="0"/>
        </a:xfrm>
      </p:grpSpPr>
      <p:sp>
        <p:nvSpPr>
          <p:cNvPr id="58" name="Google Shape;58;p31"/>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31"/>
          <p:cNvGrpSpPr/>
          <p:nvPr/>
        </p:nvGrpSpPr>
        <p:grpSpPr>
          <a:xfrm>
            <a:off x="520563" y="326550"/>
            <a:ext cx="8079900" cy="426900"/>
            <a:chOff x="552450" y="401675"/>
            <a:chExt cx="8079900" cy="426900"/>
          </a:xfrm>
        </p:grpSpPr>
        <p:sp>
          <p:nvSpPr>
            <p:cNvPr id="60" name="Google Shape;60;p3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 name="Google Shape;64;p3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31"/>
          <p:cNvSpPr txBox="1">
            <a:spLocks noGrp="1"/>
          </p:cNvSpPr>
          <p:nvPr>
            <p:ph type="body" idx="1"/>
          </p:nvPr>
        </p:nvSpPr>
        <p:spPr>
          <a:xfrm>
            <a:off x="720000" y="1533525"/>
            <a:ext cx="7704000" cy="1454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accent3"/>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1600"/>
              </a:spcBef>
              <a:spcAft>
                <a:spcPts val="0"/>
              </a:spcAft>
              <a:buClr>
                <a:srgbClr val="434343"/>
              </a:buClr>
              <a:buSzPts val="1400"/>
              <a:buChar char="■"/>
              <a:defRPr>
                <a:solidFill>
                  <a:srgbClr val="434343"/>
                </a:solidFill>
              </a:defRPr>
            </a:lvl3pPr>
            <a:lvl4pPr marL="1828800" lvl="3" indent="-317500" algn="l">
              <a:lnSpc>
                <a:spcPct val="115000"/>
              </a:lnSpc>
              <a:spcBef>
                <a:spcPts val="1600"/>
              </a:spcBef>
              <a:spcAft>
                <a:spcPts val="0"/>
              </a:spcAft>
              <a:buClr>
                <a:srgbClr val="434343"/>
              </a:buClr>
              <a:buSzPts val="1400"/>
              <a:buChar char="●"/>
              <a:defRPr>
                <a:solidFill>
                  <a:srgbClr val="434343"/>
                </a:solidFill>
              </a:defRPr>
            </a:lvl4pPr>
            <a:lvl5pPr marL="2286000" lvl="4" indent="-317500" algn="l">
              <a:lnSpc>
                <a:spcPct val="115000"/>
              </a:lnSpc>
              <a:spcBef>
                <a:spcPts val="1600"/>
              </a:spcBef>
              <a:spcAft>
                <a:spcPts val="0"/>
              </a:spcAft>
              <a:buClr>
                <a:srgbClr val="434343"/>
              </a:buClr>
              <a:buSzPts val="1400"/>
              <a:buChar char="○"/>
              <a:defRPr>
                <a:solidFill>
                  <a:srgbClr val="434343"/>
                </a:solidFill>
              </a:defRPr>
            </a:lvl5pPr>
            <a:lvl6pPr marL="2743200" lvl="5" indent="-317500" algn="l">
              <a:lnSpc>
                <a:spcPct val="115000"/>
              </a:lnSpc>
              <a:spcBef>
                <a:spcPts val="1600"/>
              </a:spcBef>
              <a:spcAft>
                <a:spcPts val="0"/>
              </a:spcAft>
              <a:buClr>
                <a:srgbClr val="434343"/>
              </a:buClr>
              <a:buSzPts val="1400"/>
              <a:buChar char="■"/>
              <a:defRPr>
                <a:solidFill>
                  <a:srgbClr val="434343"/>
                </a:solidFill>
              </a:defRPr>
            </a:lvl6pPr>
            <a:lvl7pPr marL="3200400" lvl="6" indent="-317500" algn="l">
              <a:lnSpc>
                <a:spcPct val="115000"/>
              </a:lnSpc>
              <a:spcBef>
                <a:spcPts val="1600"/>
              </a:spcBef>
              <a:spcAft>
                <a:spcPts val="0"/>
              </a:spcAft>
              <a:buClr>
                <a:srgbClr val="434343"/>
              </a:buClr>
              <a:buSzPts val="1400"/>
              <a:buChar char="●"/>
              <a:defRPr>
                <a:solidFill>
                  <a:srgbClr val="434343"/>
                </a:solidFill>
              </a:defRPr>
            </a:lvl7pPr>
            <a:lvl8pPr marL="3657600" lvl="7" indent="-317500" algn="l">
              <a:lnSpc>
                <a:spcPct val="115000"/>
              </a:lnSpc>
              <a:spcBef>
                <a:spcPts val="1600"/>
              </a:spcBef>
              <a:spcAft>
                <a:spcPts val="0"/>
              </a:spcAft>
              <a:buClr>
                <a:srgbClr val="434343"/>
              </a:buClr>
              <a:buSzPts val="1400"/>
              <a:buChar char="○"/>
              <a:defRPr>
                <a:solidFill>
                  <a:srgbClr val="434343"/>
                </a:solidFill>
              </a:defRPr>
            </a:lvl8pPr>
            <a:lvl9pPr marL="4114800" lvl="8" indent="-317500" algn="l">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66" name="Google Shape;66;p31"/>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1"/>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3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 name="Google Shape;70;p32"/>
          <p:cNvGrpSpPr/>
          <p:nvPr/>
        </p:nvGrpSpPr>
        <p:grpSpPr>
          <a:xfrm>
            <a:off x="520563" y="326550"/>
            <a:ext cx="8079900" cy="426900"/>
            <a:chOff x="552450" y="401675"/>
            <a:chExt cx="8079900" cy="426900"/>
          </a:xfrm>
        </p:grpSpPr>
        <p:sp>
          <p:nvSpPr>
            <p:cNvPr id="71" name="Google Shape;71;p3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32"/>
          <p:cNvSpPr txBox="1">
            <a:spLocks noGrp="1"/>
          </p:cNvSpPr>
          <p:nvPr>
            <p:ph type="subTitle" idx="1"/>
          </p:nvPr>
        </p:nvSpPr>
        <p:spPr>
          <a:xfrm>
            <a:off x="1436675" y="2384025"/>
            <a:ext cx="2420100" cy="1005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6" name="Google Shape;76;p32"/>
          <p:cNvSpPr txBox="1">
            <a:spLocks noGrp="1"/>
          </p:cNvSpPr>
          <p:nvPr>
            <p:ph type="subTitle" idx="2"/>
          </p:nvPr>
        </p:nvSpPr>
        <p:spPr>
          <a:xfrm>
            <a:off x="5121272" y="2383425"/>
            <a:ext cx="2423100" cy="100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7" name="Google Shape;77;p32"/>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8" name="Google Shape;78;p32"/>
          <p:cNvSpPr txBox="1">
            <a:spLocks noGrp="1"/>
          </p:cNvSpPr>
          <p:nvPr>
            <p:ph type="title" idx="3"/>
          </p:nvPr>
        </p:nvSpPr>
        <p:spPr>
          <a:xfrm>
            <a:off x="1441859" y="3389025"/>
            <a:ext cx="24096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79" name="Google Shape;79;p32"/>
          <p:cNvSpPr txBox="1">
            <a:spLocks noGrp="1"/>
          </p:cNvSpPr>
          <p:nvPr>
            <p:ph type="title" idx="4"/>
          </p:nvPr>
        </p:nvSpPr>
        <p:spPr>
          <a:xfrm>
            <a:off x="5125772" y="3389025"/>
            <a:ext cx="2414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8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0" name="Google Shape;80;p32"/>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 name="Google Shape;81;p32"/>
          <p:cNvGrpSpPr/>
          <p:nvPr/>
        </p:nvGrpSpPr>
        <p:grpSpPr>
          <a:xfrm rot="-846281">
            <a:off x="7879557" y="690583"/>
            <a:ext cx="1078052" cy="1078403"/>
            <a:chOff x="5759760" y="3433415"/>
            <a:chExt cx="583422" cy="583612"/>
          </a:xfrm>
        </p:grpSpPr>
        <p:sp>
          <p:nvSpPr>
            <p:cNvPr id="82" name="Google Shape;82;p32"/>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2"/>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2"/>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2"/>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3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3"/>
          <p:cNvSpPr/>
          <p:nvPr/>
        </p:nvSpPr>
        <p:spPr>
          <a:xfrm>
            <a:off x="697000" y="1027900"/>
            <a:ext cx="7727022"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 name="Google Shape;89;p33"/>
          <p:cNvGrpSpPr/>
          <p:nvPr/>
        </p:nvGrpSpPr>
        <p:grpSpPr>
          <a:xfrm>
            <a:off x="520563" y="326550"/>
            <a:ext cx="8079900" cy="426900"/>
            <a:chOff x="552450" y="401675"/>
            <a:chExt cx="8079900" cy="426900"/>
          </a:xfrm>
        </p:grpSpPr>
        <p:sp>
          <p:nvSpPr>
            <p:cNvPr id="90" name="Google Shape;90;p33"/>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p33"/>
          <p:cNvSpPr txBox="1">
            <a:spLocks noGrp="1"/>
          </p:cNvSpPr>
          <p:nvPr>
            <p:ph type="title"/>
          </p:nvPr>
        </p:nvSpPr>
        <p:spPr>
          <a:xfrm>
            <a:off x="1442700" y="1323975"/>
            <a:ext cx="6258600" cy="254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9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grpSp>
        <p:nvGrpSpPr>
          <p:cNvPr id="95" name="Google Shape;95;p33"/>
          <p:cNvGrpSpPr/>
          <p:nvPr/>
        </p:nvGrpSpPr>
        <p:grpSpPr>
          <a:xfrm>
            <a:off x="6180562" y="4095502"/>
            <a:ext cx="2148254" cy="426911"/>
            <a:chOff x="2633694" y="2674236"/>
            <a:chExt cx="1790958" cy="355878"/>
          </a:xfrm>
        </p:grpSpPr>
        <p:sp>
          <p:nvSpPr>
            <p:cNvPr id="96" name="Google Shape;96;p33"/>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3"/>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3"/>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3"/>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3"/>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3"/>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3"/>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3"/>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 name="Google Shape;104;p33"/>
          <p:cNvSpPr/>
          <p:nvPr/>
        </p:nvSpPr>
        <p:spPr>
          <a:xfrm>
            <a:off x="719991" y="4282275"/>
            <a:ext cx="260940"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3"/>
          <p:cNvSpPr/>
          <p:nvPr/>
        </p:nvSpPr>
        <p:spPr>
          <a:xfrm>
            <a:off x="1056825" y="4303691"/>
            <a:ext cx="625008"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3"/>
          <p:cNvSpPr/>
          <p:nvPr/>
        </p:nvSpPr>
        <p:spPr>
          <a:xfrm>
            <a:off x="1850464" y="4303691"/>
            <a:ext cx="428107"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34"/>
          <p:cNvSpPr/>
          <p:nvPr/>
        </p:nvSpPr>
        <p:spPr>
          <a:xfrm>
            <a:off x="520575" y="819150"/>
            <a:ext cx="8079900" cy="3898800"/>
          </a:xfrm>
          <a:prstGeom prst="roundRect">
            <a:avLst>
              <a:gd name="adj" fmla="val 3542"/>
            </a:avLst>
          </a:pr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 name="Google Shape;109;p34"/>
          <p:cNvGrpSpPr/>
          <p:nvPr/>
        </p:nvGrpSpPr>
        <p:grpSpPr>
          <a:xfrm>
            <a:off x="520563" y="326550"/>
            <a:ext cx="8079900" cy="426900"/>
            <a:chOff x="552450" y="401675"/>
            <a:chExt cx="8079900" cy="426900"/>
          </a:xfrm>
        </p:grpSpPr>
        <p:sp>
          <p:nvSpPr>
            <p:cNvPr id="110" name="Google Shape;110;p34"/>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 name="Google Shape;114;p34"/>
          <p:cNvSpPr txBox="1">
            <a:spLocks noGrp="1"/>
          </p:cNvSpPr>
          <p:nvPr>
            <p:ph type="title"/>
          </p:nvPr>
        </p:nvSpPr>
        <p:spPr>
          <a:xfrm>
            <a:off x="2490600" y="1614600"/>
            <a:ext cx="4162800" cy="923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5" name="Google Shape;115;p34"/>
          <p:cNvSpPr txBox="1">
            <a:spLocks noGrp="1"/>
          </p:cNvSpPr>
          <p:nvPr>
            <p:ph type="subTitle" idx="1"/>
          </p:nvPr>
        </p:nvSpPr>
        <p:spPr>
          <a:xfrm>
            <a:off x="2479125" y="2734850"/>
            <a:ext cx="4162800" cy="104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6" name="Google Shape;116;p34"/>
          <p:cNvSpPr/>
          <p:nvPr/>
        </p:nvSpPr>
        <p:spPr>
          <a:xfrm>
            <a:off x="8038964" y="2136263"/>
            <a:ext cx="200227"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4"/>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4"/>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4"/>
          <p:cNvSpPr/>
          <p:nvPr/>
        </p:nvSpPr>
        <p:spPr>
          <a:xfrm>
            <a:off x="720009" y="4386686"/>
            <a:ext cx="88589"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4"/>
          <p:cNvSpPr/>
          <p:nvPr/>
        </p:nvSpPr>
        <p:spPr>
          <a:xfrm>
            <a:off x="873842" y="4435273"/>
            <a:ext cx="592107"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4"/>
          <p:cNvSpPr/>
          <p:nvPr/>
        </p:nvSpPr>
        <p:spPr>
          <a:xfrm>
            <a:off x="1530695" y="4435273"/>
            <a:ext cx="296180"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4"/>
          <p:cNvSpPr/>
          <p:nvPr/>
        </p:nvSpPr>
        <p:spPr>
          <a:xfrm>
            <a:off x="1891870" y="4386686"/>
            <a:ext cx="8884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4"/>
          <p:cNvSpPr/>
          <p:nvPr/>
        </p:nvSpPr>
        <p:spPr>
          <a:xfrm>
            <a:off x="354510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4"/>
          <p:cNvSpPr/>
          <p:nvPr/>
        </p:nvSpPr>
        <p:spPr>
          <a:xfrm>
            <a:off x="468358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4"/>
          <p:cNvSpPr/>
          <p:nvPr/>
        </p:nvSpPr>
        <p:spPr>
          <a:xfrm>
            <a:off x="2406625"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4"/>
          <p:cNvSpPr/>
          <p:nvPr/>
        </p:nvSpPr>
        <p:spPr>
          <a:xfrm>
            <a:off x="5822061"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1052775" y="1880325"/>
            <a:ext cx="2404800" cy="183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1" i="0" u="none" strike="noStrike" cap="none">
                <a:solidFill>
                  <a:schemeClr val="dk1"/>
                </a:solidFill>
                <a:latin typeface="Epilogue"/>
                <a:ea typeface="Epilogue"/>
                <a:cs typeface="Epilogue"/>
                <a:sym typeface="Epilogue"/>
              </a:defRPr>
            </a:lvl9pPr>
          </a:lstStyle>
          <a:p>
            <a:endParaRPr/>
          </a:p>
        </p:txBody>
      </p:sp>
      <p:sp>
        <p:nvSpPr>
          <p:cNvPr id="7" name="Google Shape;7;p26"/>
          <p:cNvSpPr txBox="1">
            <a:spLocks noGrp="1"/>
          </p:cNvSpPr>
          <p:nvPr>
            <p:ph type="body" idx="1"/>
          </p:nvPr>
        </p:nvSpPr>
        <p:spPr>
          <a:xfrm>
            <a:off x="720000" y="1619250"/>
            <a:ext cx="7704000" cy="2983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1pPr>
            <a:lvl2pPr marL="914400" marR="0" lvl="1"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2pPr>
            <a:lvl3pPr marL="1371600" marR="0" lvl="2"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3pPr>
            <a:lvl4pPr marL="1828800" marR="0" lvl="3"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4pPr>
            <a:lvl5pPr marL="2286000" marR="0" lvl="4"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5pPr>
            <a:lvl6pPr marL="2743200" marR="0" lvl="5"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6pPr>
            <a:lvl7pPr marL="3200400" marR="0" lvl="6"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7pPr>
            <a:lvl8pPr marL="3657600" marR="0" lvl="7" indent="-317500" algn="l" rtl="0">
              <a:lnSpc>
                <a:spcPct val="100000"/>
              </a:lnSpc>
              <a:spcBef>
                <a:spcPts val="1600"/>
              </a:spcBef>
              <a:spcAft>
                <a:spcPts val="0"/>
              </a:spcAft>
              <a:buClr>
                <a:schemeClr val="dk1"/>
              </a:buClr>
              <a:buSzPts val="1400"/>
              <a:buFont typeface="Cabin"/>
              <a:buChar char="○"/>
              <a:defRPr sz="1400" b="0" i="0" u="none" strike="noStrike" cap="none">
                <a:solidFill>
                  <a:schemeClr val="dk1"/>
                </a:solidFill>
                <a:latin typeface="Cabin"/>
                <a:ea typeface="Cabin"/>
                <a:cs typeface="Cabin"/>
                <a:sym typeface="Cabin"/>
              </a:defRPr>
            </a:lvl8pPr>
            <a:lvl9pPr marL="4114800" marR="0" lvl="8" indent="-317500" algn="l" rtl="0">
              <a:lnSpc>
                <a:spcPct val="100000"/>
              </a:lnSpc>
              <a:spcBef>
                <a:spcPts val="1600"/>
              </a:spcBef>
              <a:spcAft>
                <a:spcPts val="1600"/>
              </a:spcAft>
              <a:buClr>
                <a:schemeClr val="dk1"/>
              </a:buClr>
              <a:buSzPts val="1400"/>
              <a:buFont typeface="Cabin"/>
              <a:buChar char="■"/>
              <a:defRPr sz="1400" b="0" i="0" u="none" strike="noStrike" cap="none">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
          <p:cNvSpPr/>
          <p:nvPr/>
        </p:nvSpPr>
        <p:spPr>
          <a:xfrm>
            <a:off x="8016245" y="2570874"/>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
          <p:cNvSpPr/>
          <p:nvPr/>
        </p:nvSpPr>
        <p:spPr>
          <a:xfrm>
            <a:off x="6934521" y="2886981"/>
            <a:ext cx="1270413" cy="1124608"/>
          </a:xfrm>
          <a:custGeom>
            <a:avLst/>
            <a:gdLst/>
            <a:ahLst/>
            <a:cxnLst/>
            <a:rect l="l" t="t" r="r" b="b"/>
            <a:pathLst>
              <a:path w="8504" h="7528" extrusionOk="0">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
          <p:cNvSpPr/>
          <p:nvPr/>
        </p:nvSpPr>
        <p:spPr>
          <a:xfrm>
            <a:off x="7198790" y="3220117"/>
            <a:ext cx="967151" cy="791468"/>
          </a:xfrm>
          <a:custGeom>
            <a:avLst/>
            <a:gdLst/>
            <a:ahLst/>
            <a:cxnLst/>
            <a:rect l="l" t="t" r="r" b="b"/>
            <a:pathLst>
              <a:path w="6474" h="5298" extrusionOk="0">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
          <p:cNvSpPr/>
          <p:nvPr/>
        </p:nvSpPr>
        <p:spPr>
          <a:xfrm>
            <a:off x="7186540" y="2956446"/>
            <a:ext cx="912773" cy="1002258"/>
          </a:xfrm>
          <a:custGeom>
            <a:avLst/>
            <a:gdLst/>
            <a:ahLst/>
            <a:cxnLst/>
            <a:rect l="l" t="t" r="r" b="b"/>
            <a:pathLst>
              <a:path w="6110" h="6709" extrusionOk="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
          <p:cNvSpPr/>
          <p:nvPr/>
        </p:nvSpPr>
        <p:spPr>
          <a:xfrm>
            <a:off x="7322335" y="3348442"/>
            <a:ext cx="776977" cy="613097"/>
          </a:xfrm>
          <a:custGeom>
            <a:avLst/>
            <a:gdLst/>
            <a:ahLst/>
            <a:cxnLst/>
            <a:rect l="l" t="t" r="r" b="b"/>
            <a:pathLst>
              <a:path w="5201" h="4104" extrusionOk="0">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
          <p:cNvSpPr/>
          <p:nvPr/>
        </p:nvSpPr>
        <p:spPr>
          <a:xfrm>
            <a:off x="5689814" y="2443147"/>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
          <p:cNvSpPr/>
          <p:nvPr/>
        </p:nvSpPr>
        <p:spPr>
          <a:xfrm>
            <a:off x="5792146" y="2488262"/>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
          <p:cNvSpPr/>
          <p:nvPr/>
        </p:nvSpPr>
        <p:spPr>
          <a:xfrm>
            <a:off x="5776161" y="2566691"/>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
          <p:cNvSpPr/>
          <p:nvPr/>
        </p:nvSpPr>
        <p:spPr>
          <a:xfrm>
            <a:off x="6226867" y="2925075"/>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
          <p:cNvSpPr txBox="1">
            <a:spLocks noGrp="1"/>
          </p:cNvSpPr>
          <p:nvPr>
            <p:ph type="ctrTitle"/>
          </p:nvPr>
        </p:nvSpPr>
        <p:spPr>
          <a:xfrm>
            <a:off x="615700" y="1024950"/>
            <a:ext cx="6070800" cy="2525100"/>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Clr>
                <a:schemeClr val="dk1"/>
              </a:buClr>
              <a:buSzPts val="1100"/>
              <a:buFont typeface="Arial"/>
              <a:buNone/>
            </a:pPr>
            <a:r>
              <a:rPr lang="en-IN" sz="3700" dirty="0">
                <a:solidFill>
                  <a:schemeClr val="dk2"/>
                </a:solidFill>
              </a:rPr>
              <a:t>Ecommerce Website</a:t>
            </a:r>
            <a:endParaRPr sz="3700"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400">
                <a:latin typeface="Cinzel"/>
                <a:ea typeface="Cinzel"/>
                <a:cs typeface="Cinzel"/>
                <a:sym typeface="Cinzel"/>
              </a:rPr>
              <a:t>Dashboard</a:t>
            </a:r>
            <a:endParaRPr sz="2400">
              <a:latin typeface="Cinzel"/>
              <a:ea typeface="Cinzel"/>
              <a:cs typeface="Cinzel"/>
              <a:sym typeface="Cinzel"/>
            </a:endParaRPr>
          </a:p>
        </p:txBody>
      </p:sp>
      <p:sp>
        <p:nvSpPr>
          <p:cNvPr id="581" name="Google Shape;581;p9"/>
          <p:cNvSpPr txBox="1">
            <a:spLocks noGrp="1"/>
          </p:cNvSpPr>
          <p:nvPr>
            <p:ph type="body" idx="4294967295"/>
          </p:nvPr>
        </p:nvSpPr>
        <p:spPr>
          <a:xfrm>
            <a:off x="720000" y="1533525"/>
            <a:ext cx="7704000" cy="2958900"/>
          </a:xfrm>
          <a:prstGeom prst="rect">
            <a:avLst/>
          </a:prstGeom>
          <a:noFill/>
          <a:ln>
            <a:noFill/>
          </a:ln>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chemeClr val="dk1"/>
              </a:buClr>
              <a:buSzPts val="1900"/>
              <a:buFont typeface="Cinzel"/>
              <a:buChar char="➢"/>
            </a:pPr>
            <a:r>
              <a:rPr lang="en" sz="2400" dirty="0">
                <a:latin typeface="Cinzel"/>
                <a:ea typeface="Cinzel"/>
                <a:cs typeface="Cinzel"/>
                <a:sym typeface="Cinzel"/>
              </a:rPr>
              <a:t>Login Page</a:t>
            </a:r>
          </a:p>
          <a:p>
            <a:pPr marL="457200" lvl="0" indent="-349250" algn="l" rtl="0">
              <a:lnSpc>
                <a:spcPct val="100000"/>
              </a:lnSpc>
              <a:spcBef>
                <a:spcPts val="0"/>
              </a:spcBef>
              <a:spcAft>
                <a:spcPts val="0"/>
              </a:spcAft>
              <a:buClr>
                <a:schemeClr val="dk1"/>
              </a:buClr>
              <a:buSzPts val="1900"/>
              <a:buFont typeface="Cinzel"/>
              <a:buChar char="➢"/>
            </a:pPr>
            <a:r>
              <a:rPr lang="en" sz="2400" dirty="0">
                <a:latin typeface="Cinzel"/>
                <a:ea typeface="Cinzel"/>
                <a:cs typeface="Cinzel"/>
                <a:sym typeface="Cinzel"/>
              </a:rPr>
              <a:t>Home P</a:t>
            </a:r>
            <a:r>
              <a:rPr lang="en-IN" sz="2400" dirty="0">
                <a:latin typeface="Cinzel"/>
                <a:ea typeface="Cinzel"/>
                <a:cs typeface="Cinzel"/>
                <a:sym typeface="Cinzel"/>
              </a:rPr>
              <a:t>a</a:t>
            </a:r>
            <a:r>
              <a:rPr lang="en" sz="2400" dirty="0">
                <a:latin typeface="Cinzel"/>
                <a:ea typeface="Cinzel"/>
                <a:cs typeface="Cinzel"/>
                <a:sym typeface="Cinzel"/>
              </a:rPr>
              <a:t>ge</a:t>
            </a:r>
          </a:p>
          <a:p>
            <a:pPr marL="457200" lvl="0" indent="-349250" algn="l" rtl="0">
              <a:lnSpc>
                <a:spcPct val="100000"/>
              </a:lnSpc>
              <a:spcBef>
                <a:spcPts val="0"/>
              </a:spcBef>
              <a:spcAft>
                <a:spcPts val="0"/>
              </a:spcAft>
              <a:buClr>
                <a:schemeClr val="dk1"/>
              </a:buClr>
              <a:buSzPts val="1900"/>
              <a:buFont typeface="Cinzel"/>
              <a:buChar char="➢"/>
            </a:pPr>
            <a:r>
              <a:rPr lang="en" sz="2400" dirty="0">
                <a:latin typeface="Cinzel"/>
                <a:ea typeface="Cinzel"/>
                <a:cs typeface="Cinzel"/>
                <a:sym typeface="Cinzel"/>
              </a:rPr>
              <a:t>Blog P</a:t>
            </a:r>
            <a:r>
              <a:rPr lang="en-IN" sz="2400" dirty="0">
                <a:latin typeface="Cinzel"/>
                <a:ea typeface="Cinzel"/>
                <a:cs typeface="Cinzel"/>
                <a:sym typeface="Cinzel"/>
              </a:rPr>
              <a:t>a</a:t>
            </a:r>
            <a:r>
              <a:rPr lang="en" sz="2400" dirty="0">
                <a:latin typeface="Cinzel"/>
                <a:ea typeface="Cinzel"/>
                <a:cs typeface="Cinzel"/>
                <a:sym typeface="Cinzel"/>
              </a:rPr>
              <a:t>ge</a:t>
            </a:r>
          </a:p>
          <a:p>
            <a:pPr marL="457200" lvl="0" indent="-349250" algn="l" rtl="0">
              <a:lnSpc>
                <a:spcPct val="100000"/>
              </a:lnSpc>
              <a:spcBef>
                <a:spcPts val="0"/>
              </a:spcBef>
              <a:spcAft>
                <a:spcPts val="0"/>
              </a:spcAft>
              <a:buClr>
                <a:schemeClr val="dk1"/>
              </a:buClr>
              <a:buSzPts val="1900"/>
              <a:buFont typeface="Cinzel"/>
              <a:buChar char="➢"/>
            </a:pPr>
            <a:r>
              <a:rPr lang="en" sz="2400" dirty="0">
                <a:latin typeface="Cinzel"/>
                <a:ea typeface="Cinzel"/>
                <a:cs typeface="Cinzel"/>
                <a:sym typeface="Cinzel"/>
              </a:rPr>
              <a:t>Product List Page</a:t>
            </a:r>
          </a:p>
          <a:p>
            <a:pPr marL="457200" lvl="0" indent="-349250" algn="l" rtl="0">
              <a:lnSpc>
                <a:spcPct val="100000"/>
              </a:lnSpc>
              <a:spcBef>
                <a:spcPts val="0"/>
              </a:spcBef>
              <a:spcAft>
                <a:spcPts val="0"/>
              </a:spcAft>
              <a:buClr>
                <a:schemeClr val="dk1"/>
              </a:buClr>
              <a:buSzPts val="1900"/>
              <a:buFont typeface="Cinzel"/>
              <a:buChar char="➢"/>
            </a:pPr>
            <a:r>
              <a:rPr lang="en" sz="2400" dirty="0">
                <a:latin typeface="Cinzel"/>
                <a:ea typeface="Cinzel"/>
                <a:cs typeface="Cinzel"/>
                <a:sym typeface="Cinzel"/>
              </a:rPr>
              <a:t>Checkout Page </a:t>
            </a:r>
          </a:p>
          <a:p>
            <a:pPr marL="457200" lvl="0" indent="-349250" algn="l" rtl="0">
              <a:lnSpc>
                <a:spcPct val="100000"/>
              </a:lnSpc>
              <a:spcBef>
                <a:spcPts val="0"/>
              </a:spcBef>
              <a:spcAft>
                <a:spcPts val="0"/>
              </a:spcAft>
              <a:buClr>
                <a:schemeClr val="dk1"/>
              </a:buClr>
              <a:buSzPts val="1900"/>
              <a:buFont typeface="Cinzel"/>
              <a:buChar char="➢"/>
            </a:pPr>
            <a:r>
              <a:rPr lang="en" sz="2400" dirty="0">
                <a:latin typeface="Cinzel"/>
                <a:ea typeface="Cinzel"/>
                <a:cs typeface="Cinzel"/>
                <a:sym typeface="Cinzel"/>
              </a:rPr>
              <a:t>Contact Us Page</a:t>
            </a:r>
          </a:p>
          <a:p>
            <a:pPr marL="457200" lvl="0" indent="-349250" algn="l" rtl="0">
              <a:lnSpc>
                <a:spcPct val="100000"/>
              </a:lnSpc>
              <a:spcBef>
                <a:spcPts val="0"/>
              </a:spcBef>
              <a:spcAft>
                <a:spcPts val="0"/>
              </a:spcAft>
              <a:buClr>
                <a:schemeClr val="dk1"/>
              </a:buClr>
              <a:buSzPts val="1900"/>
              <a:buFont typeface="Cinzel"/>
              <a:buChar char="➢"/>
            </a:pPr>
            <a:r>
              <a:rPr lang="en" sz="2400" dirty="0">
                <a:latin typeface="Cinzel"/>
                <a:ea typeface="Cinzel"/>
                <a:cs typeface="Cinzel"/>
                <a:sym typeface="Cinzel"/>
              </a:rPr>
              <a:t>Database </a:t>
            </a:r>
          </a:p>
          <a:p>
            <a:pPr marL="457200" lvl="0" indent="-349250" algn="l" rtl="0">
              <a:lnSpc>
                <a:spcPct val="100000"/>
              </a:lnSpc>
              <a:spcBef>
                <a:spcPts val="0"/>
              </a:spcBef>
              <a:spcAft>
                <a:spcPts val="0"/>
              </a:spcAft>
              <a:buClr>
                <a:schemeClr val="dk1"/>
              </a:buClr>
              <a:buSzPts val="1900"/>
              <a:buFont typeface="Cinzel"/>
              <a:buChar char="➢"/>
            </a:pPr>
            <a:endParaRPr lang="en" sz="1900" dirty="0">
              <a:latin typeface="Cinzel"/>
              <a:ea typeface="Cinzel"/>
              <a:cs typeface="Cinzel"/>
              <a:sym typeface="Cinze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25a516d21fc_0_16"/>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2400" dirty="0">
                <a:latin typeface="Cinzel"/>
                <a:ea typeface="Cinzel"/>
                <a:cs typeface="Cinzel"/>
                <a:sym typeface="Cinzel"/>
              </a:rPr>
              <a:t>Login Page</a:t>
            </a:r>
          </a:p>
        </p:txBody>
      </p:sp>
      <p:pic>
        <p:nvPicPr>
          <p:cNvPr id="3" name="Picture 2">
            <a:extLst>
              <a:ext uri="{FF2B5EF4-FFF2-40B4-BE49-F238E27FC236}">
                <a16:creationId xmlns:a16="http://schemas.microsoft.com/office/drawing/2014/main" id="{CCC76F22-0976-2448-809B-9CC353CB9380}"/>
              </a:ext>
            </a:extLst>
          </p:cNvPr>
          <p:cNvPicPr>
            <a:picLocks noChangeAspect="1"/>
          </p:cNvPicPr>
          <p:nvPr/>
        </p:nvPicPr>
        <p:blipFill>
          <a:blip r:embed="rId3"/>
          <a:stretch>
            <a:fillRect/>
          </a:stretch>
        </p:blipFill>
        <p:spPr>
          <a:xfrm>
            <a:off x="1553738" y="1439963"/>
            <a:ext cx="6156942" cy="30651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25a516d21fc_0_28"/>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2400" dirty="0">
                <a:latin typeface="Cinzel"/>
                <a:ea typeface="Cinzel"/>
                <a:cs typeface="Cinzel"/>
                <a:sym typeface="Cinzel"/>
              </a:rPr>
              <a:t>HOME PAGE</a:t>
            </a:r>
            <a:endParaRPr sz="2400" dirty="0">
              <a:latin typeface="Cinzel"/>
              <a:ea typeface="Cinzel"/>
              <a:cs typeface="Cinzel"/>
              <a:sym typeface="Cinzel"/>
            </a:endParaRPr>
          </a:p>
        </p:txBody>
      </p:sp>
      <p:pic>
        <p:nvPicPr>
          <p:cNvPr id="3" name="Picture 2">
            <a:extLst>
              <a:ext uri="{FF2B5EF4-FFF2-40B4-BE49-F238E27FC236}">
                <a16:creationId xmlns:a16="http://schemas.microsoft.com/office/drawing/2014/main" id="{EFBD07E7-98A4-B83B-264E-60A09D9D0ECD}"/>
              </a:ext>
            </a:extLst>
          </p:cNvPr>
          <p:cNvPicPr>
            <a:picLocks noChangeAspect="1"/>
          </p:cNvPicPr>
          <p:nvPr/>
        </p:nvPicPr>
        <p:blipFill>
          <a:blip r:embed="rId3"/>
          <a:stretch>
            <a:fillRect/>
          </a:stretch>
        </p:blipFill>
        <p:spPr>
          <a:xfrm>
            <a:off x="1122555" y="1475327"/>
            <a:ext cx="7047572" cy="29731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25a516d21fc_0_34"/>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2400" dirty="0">
                <a:latin typeface="Cinzel"/>
                <a:ea typeface="Cinzel"/>
                <a:cs typeface="Cinzel"/>
                <a:sym typeface="Cinzel"/>
              </a:rPr>
              <a:t>Blogs page</a:t>
            </a:r>
            <a:endParaRPr sz="2400" dirty="0">
              <a:latin typeface="Cinzel"/>
              <a:ea typeface="Cinzel"/>
              <a:cs typeface="Cinzel"/>
              <a:sym typeface="Cinzel"/>
            </a:endParaRPr>
          </a:p>
        </p:txBody>
      </p:sp>
      <p:pic>
        <p:nvPicPr>
          <p:cNvPr id="11" name="Picture 10">
            <a:extLst>
              <a:ext uri="{FF2B5EF4-FFF2-40B4-BE49-F238E27FC236}">
                <a16:creationId xmlns:a16="http://schemas.microsoft.com/office/drawing/2014/main" id="{E21B806F-2D89-87BE-20CF-C8E7474A627C}"/>
              </a:ext>
            </a:extLst>
          </p:cNvPr>
          <p:cNvPicPr>
            <a:picLocks noChangeAspect="1"/>
          </p:cNvPicPr>
          <p:nvPr/>
        </p:nvPicPr>
        <p:blipFill>
          <a:blip r:embed="rId3"/>
          <a:srcRect t="2168" b="31491"/>
          <a:stretch/>
        </p:blipFill>
        <p:spPr>
          <a:xfrm>
            <a:off x="2535044" y="1442225"/>
            <a:ext cx="3776545" cy="31615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25a516d21fc_0_47"/>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2400" dirty="0">
                <a:latin typeface="Cinzel"/>
                <a:ea typeface="Cinzel"/>
                <a:cs typeface="Cinzel"/>
                <a:sym typeface="Cinzel"/>
              </a:rPr>
              <a:t>Product Lists</a:t>
            </a:r>
            <a:endParaRPr sz="2400" dirty="0">
              <a:latin typeface="Cinzel"/>
              <a:ea typeface="Cinzel"/>
              <a:cs typeface="Cinzel"/>
              <a:sym typeface="Cinzel"/>
            </a:endParaRPr>
          </a:p>
        </p:txBody>
      </p:sp>
      <p:pic>
        <p:nvPicPr>
          <p:cNvPr id="3" name="Picture 2">
            <a:extLst>
              <a:ext uri="{FF2B5EF4-FFF2-40B4-BE49-F238E27FC236}">
                <a16:creationId xmlns:a16="http://schemas.microsoft.com/office/drawing/2014/main" id="{6D88910D-F68A-D679-971A-63B51FD7FF61}"/>
              </a:ext>
            </a:extLst>
          </p:cNvPr>
          <p:cNvPicPr>
            <a:picLocks noChangeAspect="1"/>
          </p:cNvPicPr>
          <p:nvPr/>
        </p:nvPicPr>
        <p:blipFill>
          <a:blip r:embed="rId3"/>
          <a:stretch>
            <a:fillRect/>
          </a:stretch>
        </p:blipFill>
        <p:spPr>
          <a:xfrm>
            <a:off x="2207943" y="1488843"/>
            <a:ext cx="4942240" cy="31149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25a516d21fc_0_59"/>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2400" dirty="0">
                <a:latin typeface="Cinzel"/>
                <a:ea typeface="Cinzel"/>
                <a:cs typeface="Cinzel"/>
                <a:sym typeface="Cinzel"/>
              </a:rPr>
              <a:t>CHECKOUT PAGE</a:t>
            </a:r>
            <a:endParaRPr sz="2400" dirty="0">
              <a:latin typeface="Cinzel"/>
              <a:ea typeface="Cinzel"/>
              <a:cs typeface="Cinzel"/>
              <a:sym typeface="Cinzel"/>
            </a:endParaRPr>
          </a:p>
        </p:txBody>
      </p:sp>
      <p:pic>
        <p:nvPicPr>
          <p:cNvPr id="3" name="Picture 2">
            <a:extLst>
              <a:ext uri="{FF2B5EF4-FFF2-40B4-BE49-F238E27FC236}">
                <a16:creationId xmlns:a16="http://schemas.microsoft.com/office/drawing/2014/main" id="{FB0C2D45-5C0D-E5B4-967B-D0B8BDBB9F6F}"/>
              </a:ext>
            </a:extLst>
          </p:cNvPr>
          <p:cNvPicPr>
            <a:picLocks noChangeAspect="1"/>
          </p:cNvPicPr>
          <p:nvPr/>
        </p:nvPicPr>
        <p:blipFill>
          <a:blip r:embed="rId3"/>
          <a:stretch>
            <a:fillRect/>
          </a:stretch>
        </p:blipFill>
        <p:spPr>
          <a:xfrm>
            <a:off x="1129991" y="1533525"/>
            <a:ext cx="7055004" cy="300850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5a516d21fc_0_4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2400" dirty="0">
                <a:latin typeface="Cinzel"/>
                <a:ea typeface="Cinzel"/>
                <a:cs typeface="Cinzel"/>
                <a:sym typeface="Cinzel"/>
              </a:rPr>
              <a:t>Contact Us</a:t>
            </a:r>
            <a:endParaRPr sz="2400" dirty="0">
              <a:latin typeface="Cinzel"/>
              <a:ea typeface="Cinzel"/>
              <a:cs typeface="Cinzel"/>
              <a:sym typeface="Cinzel"/>
            </a:endParaRPr>
          </a:p>
        </p:txBody>
      </p:sp>
      <p:pic>
        <p:nvPicPr>
          <p:cNvPr id="3" name="Picture 2">
            <a:extLst>
              <a:ext uri="{FF2B5EF4-FFF2-40B4-BE49-F238E27FC236}">
                <a16:creationId xmlns:a16="http://schemas.microsoft.com/office/drawing/2014/main" id="{6058617D-8ED0-2720-BED1-976FE2239C3C}"/>
              </a:ext>
            </a:extLst>
          </p:cNvPr>
          <p:cNvPicPr>
            <a:picLocks noChangeAspect="1"/>
          </p:cNvPicPr>
          <p:nvPr/>
        </p:nvPicPr>
        <p:blipFill>
          <a:blip r:embed="rId3"/>
          <a:stretch>
            <a:fillRect/>
          </a:stretch>
        </p:blipFill>
        <p:spPr>
          <a:xfrm>
            <a:off x="1255799" y="1464527"/>
            <a:ext cx="6632401" cy="31392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25a516d21fc_0_52"/>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2400" dirty="0">
                <a:latin typeface="Cinzel"/>
                <a:ea typeface="Cinzel"/>
                <a:cs typeface="Cinzel"/>
                <a:sym typeface="Cinzel"/>
              </a:rPr>
              <a:t>DATABASE</a:t>
            </a:r>
            <a:endParaRPr sz="2400" dirty="0">
              <a:latin typeface="Cinzel"/>
              <a:ea typeface="Cinzel"/>
              <a:cs typeface="Cinzel"/>
              <a:sym typeface="Cinzel"/>
            </a:endParaRPr>
          </a:p>
        </p:txBody>
      </p:sp>
      <p:pic>
        <p:nvPicPr>
          <p:cNvPr id="3" name="Picture 2">
            <a:extLst>
              <a:ext uri="{FF2B5EF4-FFF2-40B4-BE49-F238E27FC236}">
                <a16:creationId xmlns:a16="http://schemas.microsoft.com/office/drawing/2014/main" id="{7DDD6754-DE1F-3166-C90D-108049040342}"/>
              </a:ext>
            </a:extLst>
          </p:cNvPr>
          <p:cNvPicPr>
            <a:picLocks noChangeAspect="1"/>
          </p:cNvPicPr>
          <p:nvPr/>
        </p:nvPicPr>
        <p:blipFill>
          <a:blip r:embed="rId3"/>
          <a:stretch>
            <a:fillRect/>
          </a:stretch>
        </p:blipFill>
        <p:spPr>
          <a:xfrm>
            <a:off x="1583473" y="1533525"/>
            <a:ext cx="5620215" cy="28600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25a516d21fc_0_72"/>
          <p:cNvSpPr txBox="1">
            <a:spLocks noGrp="1"/>
          </p:cNvSpPr>
          <p:nvPr>
            <p:ph type="title"/>
          </p:nvPr>
        </p:nvSpPr>
        <p:spPr>
          <a:xfrm>
            <a:off x="720000" y="969224"/>
            <a:ext cx="7704000" cy="82240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2400" dirty="0">
                <a:latin typeface="Cinzel"/>
                <a:ea typeface="Cinzel"/>
                <a:cs typeface="Cinzel"/>
                <a:sym typeface="Cinzel"/>
              </a:rPr>
              <a:t>DATABASE</a:t>
            </a:r>
            <a:endParaRPr sz="2400" dirty="0">
              <a:latin typeface="Cinzel"/>
              <a:ea typeface="Cinzel"/>
              <a:cs typeface="Cinzel"/>
              <a:sym typeface="Cinzel"/>
            </a:endParaRPr>
          </a:p>
        </p:txBody>
      </p:sp>
      <p:pic>
        <p:nvPicPr>
          <p:cNvPr id="3" name="Picture 2">
            <a:extLst>
              <a:ext uri="{FF2B5EF4-FFF2-40B4-BE49-F238E27FC236}">
                <a16:creationId xmlns:a16="http://schemas.microsoft.com/office/drawing/2014/main" id="{DE7BF7E2-9C6B-3F16-B220-4444E3595662}"/>
              </a:ext>
            </a:extLst>
          </p:cNvPr>
          <p:cNvPicPr>
            <a:picLocks noChangeAspect="1"/>
          </p:cNvPicPr>
          <p:nvPr/>
        </p:nvPicPr>
        <p:blipFill>
          <a:blip r:embed="rId3"/>
          <a:stretch>
            <a:fillRect/>
          </a:stretch>
        </p:blipFill>
        <p:spPr>
          <a:xfrm>
            <a:off x="720000" y="1593850"/>
            <a:ext cx="7801343" cy="30099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22"/>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500" dirty="0">
                <a:latin typeface="Cinzel"/>
                <a:ea typeface="Cinzel"/>
                <a:cs typeface="Cinzel"/>
                <a:sym typeface="Cinzel"/>
              </a:rPr>
              <a:t>SOFTWARE REQUIREMENTS</a:t>
            </a:r>
            <a:endParaRPr sz="3100" dirty="0">
              <a:latin typeface="Cinzel"/>
              <a:ea typeface="Cinzel"/>
              <a:cs typeface="Cinzel"/>
              <a:sym typeface="Cinzel"/>
            </a:endParaRPr>
          </a:p>
        </p:txBody>
      </p:sp>
      <p:sp>
        <p:nvSpPr>
          <p:cNvPr id="665" name="Google Shape;665;p22"/>
          <p:cNvSpPr txBox="1">
            <a:spLocks noGrp="1"/>
          </p:cNvSpPr>
          <p:nvPr>
            <p:ph type="body" idx="4294967295"/>
          </p:nvPr>
        </p:nvSpPr>
        <p:spPr>
          <a:xfrm>
            <a:off x="720000" y="1533525"/>
            <a:ext cx="7704000" cy="2722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300"/>
              </a:spcBef>
              <a:spcAft>
                <a:spcPts val="0"/>
              </a:spcAft>
              <a:buClr>
                <a:schemeClr val="dk1"/>
              </a:buClr>
              <a:buSzPts val="1800"/>
              <a:buFont typeface="Cinzel"/>
              <a:buChar char="➢"/>
            </a:pPr>
            <a:r>
              <a:rPr lang="en" b="1" dirty="0">
                <a:solidFill>
                  <a:schemeClr val="dk1"/>
                </a:solidFill>
                <a:latin typeface="Cinzel" panose="020B0604020202020204" charset="0"/>
                <a:ea typeface="Cinzel"/>
                <a:cs typeface="Cinzel"/>
                <a:sym typeface="Cinzel"/>
              </a:rPr>
              <a:t>Frontend Tool:  HTML, </a:t>
            </a:r>
            <a:r>
              <a:rPr lang="en-IN" dirty="0">
                <a:latin typeface="Cinzel" panose="020B0604020202020204" charset="0"/>
              </a:rPr>
              <a:t>CSS.</a:t>
            </a:r>
          </a:p>
          <a:p>
            <a:pPr marL="457200" lvl="0" indent="-342900" algn="l" rtl="0">
              <a:lnSpc>
                <a:spcPct val="100000"/>
              </a:lnSpc>
              <a:spcBef>
                <a:spcPts val="300"/>
              </a:spcBef>
              <a:spcAft>
                <a:spcPts val="0"/>
              </a:spcAft>
              <a:buClr>
                <a:schemeClr val="dk1"/>
              </a:buClr>
              <a:buSzPts val="1800"/>
              <a:buFont typeface="Cinzel"/>
              <a:buChar char="➢"/>
            </a:pPr>
            <a:r>
              <a:rPr lang="en-US" b="1" dirty="0">
                <a:latin typeface="Cinzel" panose="020B0604020202020204" charset="0"/>
              </a:rPr>
              <a:t>Backend</a:t>
            </a:r>
            <a:r>
              <a:rPr lang="en-US" dirty="0">
                <a:latin typeface="Cinzel" panose="020B0604020202020204" charset="0"/>
              </a:rPr>
              <a:t>: Go Programming Language, Go Modules.</a:t>
            </a:r>
            <a:endParaRPr lang="en-IN" dirty="0">
              <a:latin typeface="Cinzel" panose="020B0604020202020204" charset="0"/>
            </a:endParaRPr>
          </a:p>
          <a:p>
            <a:pPr marL="457200" lvl="0" indent="-342900" algn="l" rtl="0">
              <a:lnSpc>
                <a:spcPct val="100000"/>
              </a:lnSpc>
              <a:spcBef>
                <a:spcPts val="300"/>
              </a:spcBef>
              <a:spcAft>
                <a:spcPts val="0"/>
              </a:spcAft>
              <a:buClr>
                <a:schemeClr val="dk1"/>
              </a:buClr>
              <a:buSzPts val="1800"/>
              <a:buFont typeface="Cinzel"/>
              <a:buChar char="➢"/>
            </a:pPr>
            <a:r>
              <a:rPr lang="en" b="1" dirty="0">
                <a:solidFill>
                  <a:schemeClr val="dk1"/>
                </a:solidFill>
                <a:latin typeface="Cinzel" panose="020B0604020202020204" charset="0"/>
                <a:ea typeface="Cinzel"/>
                <a:cs typeface="Cinzel"/>
                <a:sym typeface="Cinzel"/>
              </a:rPr>
              <a:t> Database: </a:t>
            </a:r>
            <a:r>
              <a:rPr lang="en" b="1" dirty="0">
                <a:latin typeface="Cinzel" panose="020B0604020202020204" charset="0"/>
                <a:ea typeface="Cinzel"/>
                <a:cs typeface="Cinzel"/>
                <a:sym typeface="Cinzel"/>
              </a:rPr>
              <a:t>Mongodb</a:t>
            </a:r>
            <a:endParaRPr b="1" dirty="0">
              <a:solidFill>
                <a:schemeClr val="dk1"/>
              </a:solidFill>
              <a:latin typeface="Cinzel" panose="020B0604020202020204" charset="0"/>
              <a:ea typeface="Cinzel"/>
              <a:cs typeface="Cinzel"/>
              <a:sym typeface="Cinzel"/>
            </a:endParaRPr>
          </a:p>
          <a:p>
            <a:pPr marL="457200" lvl="0" indent="-342900" algn="l" rtl="0">
              <a:lnSpc>
                <a:spcPct val="100000"/>
              </a:lnSpc>
              <a:spcBef>
                <a:spcPts val="0"/>
              </a:spcBef>
              <a:spcAft>
                <a:spcPts val="0"/>
              </a:spcAft>
              <a:buClr>
                <a:schemeClr val="dk1"/>
              </a:buClr>
              <a:buSzPts val="1800"/>
              <a:buFont typeface="Cinzel"/>
              <a:buChar char="➢"/>
            </a:pPr>
            <a:r>
              <a:rPr lang="en" b="1" dirty="0">
                <a:solidFill>
                  <a:schemeClr val="dk1"/>
                </a:solidFill>
                <a:latin typeface="Cinzel" panose="020B0604020202020204" charset="0"/>
                <a:ea typeface="Cinzel"/>
                <a:cs typeface="Cinzel"/>
                <a:sym typeface="Cinzel"/>
              </a:rPr>
              <a:t>OS: </a:t>
            </a:r>
            <a:r>
              <a:rPr lang="en-IN" dirty="0">
                <a:latin typeface="Cinzel" panose="020B0604020202020204" charset="0"/>
              </a:rPr>
              <a:t>Windows, macOS, or Linux.</a:t>
            </a:r>
            <a:endParaRPr b="1" dirty="0">
              <a:solidFill>
                <a:schemeClr val="dk1"/>
              </a:solidFill>
              <a:latin typeface="Cinzel" panose="020B0604020202020204" charset="0"/>
              <a:ea typeface="Cinzel"/>
              <a:cs typeface="Cinzel"/>
              <a:sym typeface="Cinzel"/>
            </a:endParaRPr>
          </a:p>
          <a:p>
            <a:pPr marL="457200" lvl="0" indent="-342900" algn="l" rtl="0">
              <a:lnSpc>
                <a:spcPct val="100000"/>
              </a:lnSpc>
              <a:spcBef>
                <a:spcPts val="0"/>
              </a:spcBef>
              <a:spcAft>
                <a:spcPts val="0"/>
              </a:spcAft>
              <a:buClr>
                <a:schemeClr val="dk1"/>
              </a:buClr>
              <a:buSzPts val="1800"/>
              <a:buFont typeface="Cinzel"/>
              <a:buChar char="➢"/>
            </a:pPr>
            <a:r>
              <a:rPr lang="en" b="1" dirty="0">
                <a:solidFill>
                  <a:schemeClr val="dk1"/>
                </a:solidFill>
                <a:latin typeface="Cinzel" panose="020B0604020202020204" charset="0"/>
                <a:ea typeface="Cinzel"/>
                <a:cs typeface="Cinzel"/>
                <a:sym typeface="Cinzel"/>
              </a:rPr>
              <a:t>Browser: Google Chrome, Brave, Mozilla Firefox etc</a:t>
            </a:r>
          </a:p>
          <a:p>
            <a:pPr marL="457200" lvl="0" indent="-342900" algn="l" rtl="0">
              <a:lnSpc>
                <a:spcPct val="100000"/>
              </a:lnSpc>
              <a:spcBef>
                <a:spcPts val="0"/>
              </a:spcBef>
              <a:spcAft>
                <a:spcPts val="0"/>
              </a:spcAft>
              <a:buClr>
                <a:schemeClr val="dk1"/>
              </a:buClr>
              <a:buSzPts val="1800"/>
              <a:buFont typeface="Cinzel"/>
              <a:buChar char="➢"/>
            </a:pPr>
            <a:r>
              <a:rPr lang="en-IN" b="1" dirty="0">
                <a:latin typeface="Cinzel" panose="020B0604020202020204" charset="0"/>
              </a:rPr>
              <a:t>Version Control</a:t>
            </a:r>
            <a:r>
              <a:rPr lang="en-IN" dirty="0">
                <a:latin typeface="Cinzel" panose="020B0604020202020204" charset="0"/>
              </a:rPr>
              <a:t>: Git, GitHub/GitLab</a:t>
            </a:r>
            <a:endParaRPr b="1" dirty="0">
              <a:solidFill>
                <a:schemeClr val="dk1"/>
              </a:solidFill>
              <a:latin typeface="Cinzel" panose="020B0604020202020204" charset="0"/>
              <a:ea typeface="Cinzel"/>
              <a:cs typeface="Cinzel"/>
              <a:sym typeface="Cinzel"/>
            </a:endParaRPr>
          </a:p>
          <a:p>
            <a:pPr marL="0" lvl="0" indent="0" algn="l" rtl="0">
              <a:lnSpc>
                <a:spcPct val="100000"/>
              </a:lnSpc>
              <a:spcBef>
                <a:spcPts val="1000"/>
              </a:spcBef>
              <a:spcAft>
                <a:spcPts val="1600"/>
              </a:spcAft>
              <a:buSzPts val="1400"/>
              <a:buNone/>
            </a:pPr>
            <a:endParaRPr dirty="0">
              <a:latin typeface="Cinzel"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2"/>
          <p:cNvSpPr txBox="1">
            <a:spLocks noGrp="1"/>
          </p:cNvSpPr>
          <p:nvPr>
            <p:ph type="ctrTitle"/>
          </p:nvPr>
        </p:nvSpPr>
        <p:spPr>
          <a:xfrm>
            <a:off x="917850" y="1159950"/>
            <a:ext cx="7308300" cy="25287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5200"/>
              <a:buNone/>
            </a:pPr>
            <a:endParaRPr sz="2500" dirty="0">
              <a:latin typeface="Cinzel"/>
              <a:ea typeface="Cinzel"/>
              <a:cs typeface="Cinzel"/>
              <a:sym typeface="Cinzel"/>
            </a:endParaRPr>
          </a:p>
          <a:p>
            <a:pPr marL="0" lvl="0" indent="0" algn="ctr" rtl="0">
              <a:lnSpc>
                <a:spcPct val="90000"/>
              </a:lnSpc>
              <a:spcBef>
                <a:spcPts val="0"/>
              </a:spcBef>
              <a:spcAft>
                <a:spcPts val="0"/>
              </a:spcAft>
              <a:buSzPts val="5200"/>
              <a:buNone/>
            </a:pPr>
            <a:endParaRPr sz="1700" dirty="0">
              <a:latin typeface="Cinzel"/>
              <a:ea typeface="Cinzel"/>
              <a:cs typeface="Cinzel"/>
              <a:sym typeface="Cinzel"/>
            </a:endParaRPr>
          </a:p>
          <a:p>
            <a:pPr marL="0" lvl="0" indent="0" algn="ctr" rtl="0">
              <a:lnSpc>
                <a:spcPct val="90000"/>
              </a:lnSpc>
              <a:spcBef>
                <a:spcPts val="0"/>
              </a:spcBef>
              <a:spcAft>
                <a:spcPts val="0"/>
              </a:spcAft>
              <a:buSzPts val="5200"/>
              <a:buNone/>
            </a:pPr>
            <a:r>
              <a:rPr lang="en" sz="2100" dirty="0">
                <a:solidFill>
                  <a:schemeClr val="accent2"/>
                </a:solidFill>
                <a:latin typeface="Cinzel"/>
                <a:ea typeface="Cinzel"/>
                <a:cs typeface="Cinzel"/>
                <a:sym typeface="Cinzel"/>
              </a:rPr>
              <a:t>PREPARED BY</a:t>
            </a:r>
            <a:r>
              <a:rPr lang="en" sz="2100" dirty="0">
                <a:latin typeface="Cinzel"/>
                <a:ea typeface="Cinzel"/>
                <a:cs typeface="Cinzel"/>
                <a:sym typeface="Cinzel"/>
              </a:rPr>
              <a:t> </a:t>
            </a:r>
            <a:endParaRPr sz="2100" dirty="0">
              <a:latin typeface="Cinzel"/>
              <a:ea typeface="Cinzel"/>
              <a:cs typeface="Cinzel"/>
              <a:sym typeface="Cinzel"/>
            </a:endParaRPr>
          </a:p>
          <a:p>
            <a:pPr marL="0" lvl="0" indent="0" algn="ctr" rtl="0">
              <a:lnSpc>
                <a:spcPct val="90000"/>
              </a:lnSpc>
              <a:spcBef>
                <a:spcPts val="0"/>
              </a:spcBef>
              <a:spcAft>
                <a:spcPts val="0"/>
              </a:spcAft>
              <a:buSzPts val="5200"/>
              <a:buNone/>
            </a:pPr>
            <a:r>
              <a:rPr lang="en" sz="1800" dirty="0">
                <a:latin typeface="Cinzel"/>
                <a:ea typeface="Cinzel"/>
                <a:cs typeface="Cinzel"/>
                <a:sym typeface="Cinzel"/>
              </a:rPr>
              <a:t>TANVI</a:t>
            </a:r>
            <a:br>
              <a:rPr lang="en" sz="1800">
                <a:latin typeface="Cinzel"/>
                <a:ea typeface="Cinzel"/>
                <a:cs typeface="Cinzel"/>
                <a:sym typeface="Cinzel"/>
              </a:rPr>
            </a:br>
            <a:r>
              <a:rPr lang="en" sz="1800">
                <a:latin typeface="Cinzel"/>
                <a:ea typeface="Cinzel"/>
                <a:cs typeface="Cinzel"/>
                <a:sym typeface="Cinzel"/>
              </a:rPr>
              <a:t>Ruthvik</a:t>
            </a:r>
            <a:br>
              <a:rPr lang="en" sz="1800" dirty="0">
                <a:latin typeface="Cinzel"/>
                <a:ea typeface="Cinzel"/>
                <a:cs typeface="Cinzel"/>
                <a:sym typeface="Cinzel"/>
              </a:rPr>
            </a:br>
            <a:r>
              <a:rPr lang="en" sz="1800" dirty="0">
                <a:latin typeface="Cinzel"/>
                <a:ea typeface="Cinzel"/>
                <a:cs typeface="Cinzel"/>
                <a:sym typeface="Cinzel"/>
              </a:rPr>
              <a:t>  Vishal</a:t>
            </a:r>
            <a:br>
              <a:rPr lang="en" sz="1800" dirty="0">
                <a:latin typeface="Cinzel"/>
                <a:ea typeface="Cinzel"/>
                <a:cs typeface="Cinzel"/>
                <a:sym typeface="Cinzel"/>
              </a:rPr>
            </a:br>
            <a:r>
              <a:rPr lang="en" sz="1800" dirty="0">
                <a:latin typeface="Cinzel"/>
                <a:ea typeface="Cinzel"/>
                <a:cs typeface="Cinzel"/>
                <a:sym typeface="Cinzel"/>
              </a:rPr>
              <a:t>Selas</a:t>
            </a:r>
            <a:br>
              <a:rPr lang="en" sz="1800" dirty="0">
                <a:latin typeface="Cinzel"/>
                <a:ea typeface="Cinzel"/>
                <a:cs typeface="Cinzel"/>
                <a:sym typeface="Cinzel"/>
              </a:rPr>
            </a:br>
            <a:r>
              <a:rPr lang="en" sz="1800" dirty="0">
                <a:latin typeface="Cinzel"/>
                <a:ea typeface="Cinzel"/>
                <a:cs typeface="Cinzel"/>
                <a:sym typeface="Cinzel"/>
              </a:rPr>
              <a:t>Rohit </a:t>
            </a:r>
            <a:endParaRPr sz="2200" dirty="0">
              <a:latin typeface="Cinzel"/>
              <a:ea typeface="Cinzel"/>
              <a:cs typeface="Cinzel"/>
              <a:sym typeface="Cinze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3"/>
          <p:cNvSpPr txBox="1">
            <a:spLocks noGrp="1"/>
          </p:cNvSpPr>
          <p:nvPr>
            <p:ph type="title"/>
          </p:nvPr>
        </p:nvSpPr>
        <p:spPr>
          <a:xfrm>
            <a:off x="769700" y="1130800"/>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hlink"/>
              </a:buClr>
              <a:buSzPts val="1100"/>
              <a:buFont typeface="Arial"/>
              <a:buNone/>
            </a:pPr>
            <a:r>
              <a:rPr lang="en" sz="2400">
                <a:latin typeface="Cinzel"/>
                <a:ea typeface="Cinzel"/>
                <a:cs typeface="Cinzel"/>
                <a:sym typeface="Cinzel"/>
              </a:rPr>
              <a:t>HARDWARE REQUIREMENTS</a:t>
            </a:r>
            <a:endParaRPr>
              <a:latin typeface="Cinzel"/>
              <a:ea typeface="Cinzel"/>
              <a:cs typeface="Cinzel"/>
              <a:sym typeface="Cinzel"/>
            </a:endParaRPr>
          </a:p>
          <a:p>
            <a:pPr marL="0" lvl="0" indent="0" algn="l" rtl="0">
              <a:lnSpc>
                <a:spcPct val="100000"/>
              </a:lnSpc>
              <a:spcBef>
                <a:spcPts val="0"/>
              </a:spcBef>
              <a:spcAft>
                <a:spcPts val="0"/>
              </a:spcAft>
              <a:buSzPts val="2800"/>
              <a:buNone/>
            </a:pPr>
            <a:endParaRPr/>
          </a:p>
        </p:txBody>
      </p:sp>
      <p:sp>
        <p:nvSpPr>
          <p:cNvPr id="671" name="Google Shape;671;p23"/>
          <p:cNvSpPr txBox="1">
            <a:spLocks noGrp="1"/>
          </p:cNvSpPr>
          <p:nvPr>
            <p:ph type="body" idx="4294967295"/>
          </p:nvPr>
        </p:nvSpPr>
        <p:spPr>
          <a:xfrm>
            <a:off x="720000" y="1695100"/>
            <a:ext cx="7704000" cy="30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Clr>
                <a:schemeClr val="hlink"/>
              </a:buClr>
              <a:buSzPts val="1100"/>
              <a:buFont typeface="Arial"/>
              <a:buNone/>
            </a:pPr>
            <a:r>
              <a:rPr lang="en" sz="2400" b="1" dirty="0">
                <a:solidFill>
                  <a:schemeClr val="dk1"/>
                </a:solidFill>
                <a:latin typeface="Cinzel"/>
                <a:ea typeface="Cinzel"/>
                <a:cs typeface="Cinzel"/>
                <a:sym typeface="Cinzel"/>
              </a:rPr>
              <a:t>Processor: 2.20GHz</a:t>
            </a:r>
            <a:endParaRPr sz="2400" b="1" dirty="0">
              <a:solidFill>
                <a:schemeClr val="dk1"/>
              </a:solidFill>
              <a:latin typeface="Cinzel"/>
              <a:ea typeface="Cinzel"/>
              <a:cs typeface="Cinzel"/>
              <a:sym typeface="Cinzel"/>
            </a:endParaRPr>
          </a:p>
          <a:p>
            <a:pPr marL="0" lvl="0" indent="0" algn="l" rtl="0">
              <a:lnSpc>
                <a:spcPct val="100000"/>
              </a:lnSpc>
              <a:spcBef>
                <a:spcPts val="700"/>
              </a:spcBef>
              <a:spcAft>
                <a:spcPts val="0"/>
              </a:spcAft>
              <a:buClr>
                <a:schemeClr val="hlink"/>
              </a:buClr>
              <a:buSzPts val="1100"/>
              <a:buFont typeface="Arial"/>
              <a:buNone/>
            </a:pPr>
            <a:r>
              <a:rPr lang="en" sz="2400" b="1" dirty="0">
                <a:solidFill>
                  <a:schemeClr val="dk1"/>
                </a:solidFill>
                <a:latin typeface="Cinzel"/>
                <a:ea typeface="Cinzel"/>
                <a:cs typeface="Cinzel"/>
                <a:sym typeface="Cinzel"/>
              </a:rPr>
              <a:t>Ram: 8GB</a:t>
            </a:r>
            <a:endParaRPr sz="2400" b="1" dirty="0">
              <a:solidFill>
                <a:schemeClr val="dk1"/>
              </a:solidFill>
              <a:latin typeface="Cinzel"/>
              <a:ea typeface="Cinzel"/>
              <a:cs typeface="Cinzel"/>
              <a:sym typeface="Cinzel"/>
            </a:endParaRPr>
          </a:p>
          <a:p>
            <a:pPr marL="0" lvl="0" indent="0" algn="l" rtl="0">
              <a:lnSpc>
                <a:spcPct val="100000"/>
              </a:lnSpc>
              <a:spcBef>
                <a:spcPts val="700"/>
              </a:spcBef>
              <a:spcAft>
                <a:spcPts val="0"/>
              </a:spcAft>
              <a:buClr>
                <a:schemeClr val="hlink"/>
              </a:buClr>
              <a:buSzPts val="1100"/>
              <a:buFont typeface="Arial"/>
              <a:buNone/>
            </a:pPr>
            <a:r>
              <a:rPr lang="en" sz="2400" b="1" dirty="0">
                <a:solidFill>
                  <a:schemeClr val="dk1"/>
                </a:solidFill>
                <a:latin typeface="Cinzel"/>
                <a:ea typeface="Cinzel"/>
                <a:cs typeface="Cinzel"/>
                <a:sym typeface="Cinzel"/>
              </a:rPr>
              <a:t>Hard Disk: 1TB free space</a:t>
            </a:r>
            <a:endParaRPr sz="2400" b="1" dirty="0">
              <a:solidFill>
                <a:schemeClr val="dk1"/>
              </a:solidFill>
              <a:latin typeface="Cinzel"/>
              <a:ea typeface="Cinzel"/>
              <a:cs typeface="Cinzel"/>
              <a:sym typeface="Cinzel"/>
            </a:endParaRPr>
          </a:p>
          <a:p>
            <a:pPr marL="0" lvl="0" indent="0" algn="l" rtl="0">
              <a:lnSpc>
                <a:spcPct val="100000"/>
              </a:lnSpc>
              <a:spcBef>
                <a:spcPts val="700"/>
              </a:spcBef>
              <a:spcAft>
                <a:spcPts val="1600"/>
              </a:spcAft>
              <a:buSzPts val="1400"/>
              <a:buNone/>
            </a:pPr>
            <a:endParaRPr dirty="0">
              <a:solidFill>
                <a:schemeClr val="dk1"/>
              </a:solidFill>
              <a:latin typeface="Cinzel"/>
              <a:ea typeface="Cinzel"/>
              <a:cs typeface="Cinzel"/>
              <a:sym typeface="Cinze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25"/>
          <p:cNvSpPr txBox="1">
            <a:spLocks noGrp="1"/>
          </p:cNvSpPr>
          <p:nvPr>
            <p:ph type="ctrTitle"/>
          </p:nvPr>
        </p:nvSpPr>
        <p:spPr>
          <a:xfrm>
            <a:off x="956175" y="1296625"/>
            <a:ext cx="7333200" cy="2528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n"/>
              <a:t>                –</a:t>
            </a:r>
            <a:r>
              <a:rPr lang="en">
                <a:latin typeface="Cinzel"/>
                <a:ea typeface="Cinzel"/>
                <a:cs typeface="Cinzel"/>
                <a:sym typeface="Cinzel"/>
              </a:rPr>
              <a:t>THANK YOU</a:t>
            </a:r>
            <a:endParaRPr>
              <a:latin typeface="Cinzel"/>
              <a:ea typeface="Cinzel"/>
              <a:cs typeface="Cinzel"/>
              <a:sym typeface="Cinz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24"/>
        <p:cNvGrpSpPr/>
        <p:nvPr/>
      </p:nvGrpSpPr>
      <p:grpSpPr>
        <a:xfrm>
          <a:off x="0" y="0"/>
          <a:ext cx="0" cy="0"/>
          <a:chOff x="0" y="0"/>
          <a:chExt cx="0" cy="0"/>
        </a:xfrm>
      </p:grpSpPr>
      <p:sp>
        <p:nvSpPr>
          <p:cNvPr id="525" name="Google Shape;525;p3"/>
          <p:cNvSpPr txBox="1">
            <a:spLocks noGrp="1"/>
          </p:cNvSpPr>
          <p:nvPr>
            <p:ph type="title"/>
          </p:nvPr>
        </p:nvSpPr>
        <p:spPr>
          <a:xfrm>
            <a:off x="720000" y="802575"/>
            <a:ext cx="7704000" cy="4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400">
                <a:solidFill>
                  <a:schemeClr val="dk2"/>
                </a:solidFill>
                <a:latin typeface="Cinzel"/>
                <a:ea typeface="Cinzel"/>
                <a:cs typeface="Cinzel"/>
                <a:sym typeface="Cinzel"/>
              </a:rPr>
              <a:t>TABLE OF CONTENT</a:t>
            </a:r>
            <a:endParaRPr sz="2400">
              <a:solidFill>
                <a:schemeClr val="dk2"/>
              </a:solidFill>
              <a:latin typeface="Cinzel"/>
              <a:ea typeface="Cinzel"/>
              <a:cs typeface="Cinzel"/>
              <a:sym typeface="Cinzel"/>
            </a:endParaRPr>
          </a:p>
        </p:txBody>
      </p:sp>
      <p:graphicFrame>
        <p:nvGraphicFramePr>
          <p:cNvPr id="526" name="Google Shape;526;p3"/>
          <p:cNvGraphicFramePr/>
          <p:nvPr>
            <p:extLst>
              <p:ext uri="{D42A27DB-BD31-4B8C-83A1-F6EECF244321}">
                <p14:modId xmlns:p14="http://schemas.microsoft.com/office/powerpoint/2010/main" val="828249104"/>
              </p:ext>
            </p:extLst>
          </p:nvPr>
        </p:nvGraphicFramePr>
        <p:xfrm>
          <a:off x="2083941" y="1175813"/>
          <a:ext cx="4595125" cy="3523248"/>
        </p:xfrm>
        <a:graphic>
          <a:graphicData uri="http://schemas.openxmlformats.org/drawingml/2006/table">
            <a:tbl>
              <a:tblPr>
                <a:noFill/>
                <a:tableStyleId>{1507A115-2B69-41B5-88D5-98C5D0E23AD0}</a:tableStyleId>
              </a:tblPr>
              <a:tblGrid>
                <a:gridCol w="4595125">
                  <a:extLst>
                    <a:ext uri="{9D8B030D-6E8A-4147-A177-3AD203B41FA5}">
                      <a16:colId xmlns:a16="http://schemas.microsoft.com/office/drawing/2014/main" val="20000"/>
                    </a:ext>
                  </a:extLst>
                </a:gridCol>
              </a:tblGrid>
              <a:tr h="438157">
                <a:tc>
                  <a:txBody>
                    <a:bodyPr/>
                    <a:lstStyle/>
                    <a:p>
                      <a:pPr marL="0" marR="0" lvl="0" indent="0" algn="ctr" rtl="0">
                        <a:lnSpc>
                          <a:spcPct val="115000"/>
                        </a:lnSpc>
                        <a:spcBef>
                          <a:spcPts val="0"/>
                        </a:spcBef>
                        <a:spcAft>
                          <a:spcPts val="0"/>
                        </a:spcAft>
                        <a:buClr>
                          <a:srgbClr val="000000"/>
                        </a:buClr>
                        <a:buSzPts val="1900"/>
                        <a:buFont typeface="Arial"/>
                        <a:buNone/>
                      </a:pPr>
                      <a:r>
                        <a:rPr lang="en" sz="1600" u="none" strike="noStrike" cap="none">
                          <a:solidFill>
                            <a:schemeClr val="dk1"/>
                          </a:solidFill>
                          <a:latin typeface="Cinzel"/>
                          <a:ea typeface="Cinzel"/>
                          <a:cs typeface="Cinzel"/>
                          <a:sym typeface="Cinzel"/>
                        </a:rPr>
                        <a:t>Introduction</a:t>
                      </a:r>
                      <a:endParaRPr sz="1600" b="1" u="none" strike="noStrike" cap="none">
                        <a:solidFill>
                          <a:schemeClr val="dk1"/>
                        </a:solidFill>
                        <a:latin typeface="Cabin"/>
                        <a:ea typeface="Cabin"/>
                        <a:cs typeface="Cabin"/>
                        <a:sym typeface="Cabin"/>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11689">
                <a:tc>
                  <a:txBody>
                    <a:bodyPr/>
                    <a:lstStyle/>
                    <a:p>
                      <a:pPr marL="0" marR="0" lvl="0" indent="0" algn="ctr" rtl="0">
                        <a:lnSpc>
                          <a:spcPct val="100000"/>
                        </a:lnSpc>
                        <a:spcBef>
                          <a:spcPts val="0"/>
                        </a:spcBef>
                        <a:spcAft>
                          <a:spcPts val="0"/>
                        </a:spcAft>
                        <a:buClr>
                          <a:srgbClr val="000000"/>
                        </a:buClr>
                        <a:buSzPts val="1900"/>
                        <a:buFont typeface="Arial"/>
                        <a:buNone/>
                      </a:pPr>
                      <a:r>
                        <a:rPr lang="en" sz="1600" u="none" strike="noStrike" cap="none">
                          <a:solidFill>
                            <a:schemeClr val="dk1"/>
                          </a:solidFill>
                          <a:latin typeface="Cinzel"/>
                          <a:ea typeface="Cinzel"/>
                          <a:cs typeface="Cinzel"/>
                          <a:sym typeface="Cinzel"/>
                        </a:rPr>
                        <a:t>Abstract</a:t>
                      </a:r>
                      <a:endParaRPr sz="1600" b="1" u="none" strike="noStrike" cap="none">
                        <a:solidFill>
                          <a:schemeClr val="dk1"/>
                        </a:solidFill>
                        <a:latin typeface="Cinzel"/>
                        <a:ea typeface="Cinzel"/>
                        <a:cs typeface="Cinzel"/>
                        <a:sym typeface="Cinze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438157">
                <a:tc>
                  <a:txBody>
                    <a:bodyPr/>
                    <a:lstStyle/>
                    <a:p>
                      <a:pPr marL="0" marR="0" lvl="0" indent="0" algn="ctr" rtl="0">
                        <a:lnSpc>
                          <a:spcPct val="115000"/>
                        </a:lnSpc>
                        <a:spcBef>
                          <a:spcPts val="0"/>
                        </a:spcBef>
                        <a:spcAft>
                          <a:spcPts val="0"/>
                        </a:spcAft>
                        <a:buClr>
                          <a:srgbClr val="000000"/>
                        </a:buClr>
                        <a:buSzPts val="1900"/>
                        <a:buFont typeface="Arial"/>
                        <a:buNone/>
                      </a:pPr>
                      <a:r>
                        <a:rPr lang="en" sz="1600" u="none" strike="noStrike" cap="none">
                          <a:solidFill>
                            <a:schemeClr val="dk1"/>
                          </a:solidFill>
                          <a:latin typeface="Cinzel"/>
                          <a:ea typeface="Cinzel"/>
                          <a:cs typeface="Cinzel"/>
                          <a:sym typeface="Cinzel"/>
                        </a:rPr>
                        <a:t>Objectives</a:t>
                      </a:r>
                      <a:endParaRPr sz="1600" b="1" u="none" strike="noStrike" cap="none">
                        <a:solidFill>
                          <a:schemeClr val="dk1"/>
                        </a:solidFill>
                        <a:latin typeface="Cinzel"/>
                        <a:ea typeface="Cinzel"/>
                        <a:cs typeface="Cinzel"/>
                        <a:sym typeface="Cinze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438157">
                <a:tc>
                  <a:txBody>
                    <a:bodyPr/>
                    <a:lstStyle/>
                    <a:p>
                      <a:pPr marL="0" marR="0" lvl="0" indent="0" algn="ctr" rtl="0">
                        <a:lnSpc>
                          <a:spcPct val="115000"/>
                        </a:lnSpc>
                        <a:spcBef>
                          <a:spcPts val="0"/>
                        </a:spcBef>
                        <a:spcAft>
                          <a:spcPts val="0"/>
                        </a:spcAft>
                        <a:buClr>
                          <a:srgbClr val="000000"/>
                        </a:buClr>
                        <a:buSzPts val="1900"/>
                        <a:buFont typeface="Arial"/>
                        <a:buNone/>
                      </a:pPr>
                      <a:r>
                        <a:rPr lang="en" sz="1600">
                          <a:solidFill>
                            <a:schemeClr val="dk1"/>
                          </a:solidFill>
                          <a:latin typeface="Cinzel"/>
                          <a:ea typeface="Cinzel"/>
                          <a:cs typeface="Cinzel"/>
                          <a:sym typeface="Cinzel"/>
                        </a:rPr>
                        <a:t>Advantages</a:t>
                      </a:r>
                      <a:endParaRPr sz="1600" b="1" u="none" strike="noStrike" cap="none">
                        <a:solidFill>
                          <a:schemeClr val="dk1"/>
                        </a:solidFill>
                        <a:latin typeface="Cinzel"/>
                        <a:ea typeface="Cinzel"/>
                        <a:cs typeface="Cinzel"/>
                        <a:sym typeface="Cinze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438157">
                <a:tc>
                  <a:txBody>
                    <a:bodyPr/>
                    <a:lstStyle/>
                    <a:p>
                      <a:pPr marL="0" marR="0" lvl="0" indent="0" algn="ctr" rtl="0">
                        <a:lnSpc>
                          <a:spcPct val="115000"/>
                        </a:lnSpc>
                        <a:spcBef>
                          <a:spcPts val="0"/>
                        </a:spcBef>
                        <a:spcAft>
                          <a:spcPts val="0"/>
                        </a:spcAft>
                        <a:buNone/>
                      </a:pPr>
                      <a:r>
                        <a:rPr lang="en" sz="1600">
                          <a:solidFill>
                            <a:schemeClr val="dk1"/>
                          </a:solidFill>
                          <a:latin typeface="Cinzel"/>
                          <a:ea typeface="Cinzel"/>
                          <a:cs typeface="Cinzel"/>
                          <a:sym typeface="Cinzel"/>
                        </a:rPr>
                        <a:t>Future Work</a:t>
                      </a:r>
                      <a:endParaRPr sz="1600">
                        <a:solidFill>
                          <a:schemeClr val="dk1"/>
                        </a:solidFill>
                        <a:latin typeface="Cinzel"/>
                        <a:ea typeface="Cinzel"/>
                        <a:cs typeface="Cinzel"/>
                        <a:sym typeface="Cinze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411689">
                <a:tc>
                  <a:txBody>
                    <a:bodyPr/>
                    <a:lstStyle/>
                    <a:p>
                      <a:pPr marL="0" marR="0" lvl="0" indent="0" algn="ctr" rtl="0">
                        <a:lnSpc>
                          <a:spcPct val="100000"/>
                        </a:lnSpc>
                        <a:spcBef>
                          <a:spcPts val="0"/>
                        </a:spcBef>
                        <a:spcAft>
                          <a:spcPts val="0"/>
                        </a:spcAft>
                        <a:buClr>
                          <a:srgbClr val="000000"/>
                        </a:buClr>
                        <a:buSzPts val="1900"/>
                        <a:buFont typeface="Arial"/>
                        <a:buNone/>
                      </a:pPr>
                      <a:r>
                        <a:rPr lang="en" sz="1600" u="none" strike="noStrike" cap="none">
                          <a:solidFill>
                            <a:schemeClr val="dk1"/>
                          </a:solidFill>
                          <a:latin typeface="Cinzel"/>
                          <a:ea typeface="Cinzel"/>
                          <a:cs typeface="Cinzel"/>
                          <a:sym typeface="Cinzel"/>
                        </a:rPr>
                        <a:t>TECHNOLOGY USED</a:t>
                      </a:r>
                      <a:endParaRPr sz="1600" u="none" strike="noStrike" cap="none">
                        <a:solidFill>
                          <a:schemeClr val="dk1"/>
                        </a:solidFill>
                        <a:latin typeface="Cinzel"/>
                        <a:ea typeface="Cinzel"/>
                        <a:cs typeface="Cinzel"/>
                        <a:sym typeface="Cinze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411689">
                <a:tc>
                  <a:txBody>
                    <a:bodyPr/>
                    <a:lstStyle/>
                    <a:p>
                      <a:pPr marL="0" marR="0" lvl="0" indent="0" algn="ctr" rtl="0">
                        <a:lnSpc>
                          <a:spcPct val="100000"/>
                        </a:lnSpc>
                        <a:spcBef>
                          <a:spcPts val="0"/>
                        </a:spcBef>
                        <a:spcAft>
                          <a:spcPts val="0"/>
                        </a:spcAft>
                        <a:buClr>
                          <a:srgbClr val="000000"/>
                        </a:buClr>
                        <a:buSzPts val="1900"/>
                        <a:buFont typeface="Arial"/>
                        <a:buNone/>
                      </a:pPr>
                      <a:r>
                        <a:rPr lang="en" sz="1600">
                          <a:solidFill>
                            <a:schemeClr val="dk1"/>
                          </a:solidFill>
                          <a:latin typeface="Cinzel"/>
                          <a:ea typeface="Cinzel"/>
                          <a:cs typeface="Cinzel"/>
                          <a:sym typeface="Cinzel"/>
                        </a:rPr>
                        <a:t>Dashboard</a:t>
                      </a:r>
                      <a:endParaRPr sz="1600" u="none" strike="noStrike" cap="none">
                        <a:solidFill>
                          <a:schemeClr val="dk1"/>
                        </a:solidFill>
                        <a:latin typeface="Cinzel"/>
                        <a:ea typeface="Cinzel"/>
                        <a:cs typeface="Cinzel"/>
                        <a:sym typeface="Cinze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411689">
                <a:tc>
                  <a:txBody>
                    <a:bodyPr/>
                    <a:lstStyle/>
                    <a:p>
                      <a:pPr marL="0" marR="0" lvl="0" indent="0" algn="ctr" rtl="0">
                        <a:lnSpc>
                          <a:spcPct val="100000"/>
                        </a:lnSpc>
                        <a:spcBef>
                          <a:spcPts val="0"/>
                        </a:spcBef>
                        <a:spcAft>
                          <a:spcPts val="0"/>
                        </a:spcAft>
                        <a:buClr>
                          <a:srgbClr val="000000"/>
                        </a:buClr>
                        <a:buSzPts val="2200"/>
                        <a:buFont typeface="Arial"/>
                        <a:buNone/>
                      </a:pPr>
                      <a:r>
                        <a:rPr lang="en" sz="1600" u="none" strike="noStrike" cap="none" dirty="0">
                          <a:solidFill>
                            <a:schemeClr val="dk1"/>
                          </a:solidFill>
                          <a:latin typeface="Cinzel"/>
                          <a:ea typeface="Cinzel"/>
                          <a:cs typeface="Cinzel"/>
                          <a:sym typeface="Cinzel"/>
                        </a:rPr>
                        <a:t>REQUIREMENTS</a:t>
                      </a:r>
                      <a:endParaRPr sz="1600" u="none" strike="noStrike" cap="none" dirty="0">
                        <a:solidFill>
                          <a:schemeClr val="dk1"/>
                        </a:solidFill>
                        <a:latin typeface="Cinzel"/>
                        <a:ea typeface="Cinzel"/>
                        <a:cs typeface="Cinzel"/>
                        <a:sym typeface="Cinze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527" name="Google Shape;527;p3"/>
          <p:cNvGrpSpPr/>
          <p:nvPr/>
        </p:nvGrpSpPr>
        <p:grpSpPr>
          <a:xfrm rot="-468992">
            <a:off x="7950335" y="3261184"/>
            <a:ext cx="753527" cy="833245"/>
            <a:chOff x="1191357" y="3451057"/>
            <a:chExt cx="597555" cy="660773"/>
          </a:xfrm>
        </p:grpSpPr>
        <p:sp>
          <p:nvSpPr>
            <p:cNvPr id="528" name="Google Shape;528;p3"/>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
          <p:cNvSpPr txBox="1">
            <a:spLocks noGrp="1"/>
          </p:cNvSpPr>
          <p:nvPr>
            <p:ph type="title"/>
          </p:nvPr>
        </p:nvSpPr>
        <p:spPr>
          <a:xfrm>
            <a:off x="1016013" y="1145175"/>
            <a:ext cx="3975300" cy="57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400">
                <a:latin typeface="Cinzel"/>
                <a:ea typeface="Cinzel"/>
                <a:cs typeface="Cinzel"/>
                <a:sym typeface="Cinzel"/>
              </a:rPr>
              <a:t>INTRODUCTION</a:t>
            </a:r>
            <a:endParaRPr sz="2400">
              <a:latin typeface="Cinzel"/>
              <a:ea typeface="Cinzel"/>
              <a:cs typeface="Cinzel"/>
              <a:sym typeface="Cinzel"/>
            </a:endParaRPr>
          </a:p>
        </p:txBody>
      </p:sp>
      <p:sp>
        <p:nvSpPr>
          <p:cNvPr id="538" name="Google Shape;538;p4"/>
          <p:cNvSpPr txBox="1">
            <a:spLocks noGrp="1"/>
          </p:cNvSpPr>
          <p:nvPr>
            <p:ph type="subTitle" idx="1"/>
          </p:nvPr>
        </p:nvSpPr>
        <p:spPr>
          <a:xfrm rot="-248">
            <a:off x="1016161" y="1583475"/>
            <a:ext cx="4154700" cy="2467952"/>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dirty="0"/>
              <a:t>This project focuses on developing a modern e-commerce website using the Go programming language to meet the growing demands of online shopping. The platform is designed to provide an intuitive user interface, enabling easy navigation and quick access to products. It incorporates essential features like dynamic product display. By utilizing Go’s speed and scalability, the website delivers a responsive and reliable experience, tailored for both users and businesses.</a:t>
            </a:r>
            <a:endParaRPr dirty="0"/>
          </a:p>
        </p:txBody>
      </p:sp>
      <p:pic>
        <p:nvPicPr>
          <p:cNvPr id="539" name="Google Shape;539;p4"/>
          <p:cNvPicPr preferRelativeResize="0"/>
          <p:nvPr/>
        </p:nvPicPr>
        <p:blipFill rotWithShape="1">
          <a:blip r:embed="rId3">
            <a:alphaModFix/>
          </a:blip>
          <a:srcRect t="9889" r="48958" b="12787"/>
          <a:stretch/>
        </p:blipFill>
        <p:spPr>
          <a:xfrm>
            <a:off x="5444150" y="1661300"/>
            <a:ext cx="2633876" cy="2396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
          <p:cNvSpPr txBox="1">
            <a:spLocks noGrp="1"/>
          </p:cNvSpPr>
          <p:nvPr>
            <p:ph type="title"/>
          </p:nvPr>
        </p:nvSpPr>
        <p:spPr>
          <a:xfrm>
            <a:off x="720000" y="1106025"/>
            <a:ext cx="77040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hlink"/>
              </a:buClr>
              <a:buSzPts val="1100"/>
              <a:buFont typeface="Arial"/>
              <a:buNone/>
            </a:pPr>
            <a:r>
              <a:rPr lang="en" sz="2400">
                <a:latin typeface="Cinzel"/>
                <a:ea typeface="Cinzel"/>
                <a:cs typeface="Cinzel"/>
                <a:sym typeface="Cinzel"/>
              </a:rPr>
              <a:t>ABSTRACT</a:t>
            </a:r>
            <a:endParaRPr sz="2400">
              <a:latin typeface="Cinzel"/>
              <a:ea typeface="Cinzel"/>
              <a:cs typeface="Cinzel"/>
              <a:sym typeface="Cinzel"/>
            </a:endParaRPr>
          </a:p>
          <a:p>
            <a:pPr marL="0" lvl="0" indent="0" algn="l" rtl="0">
              <a:lnSpc>
                <a:spcPct val="100000"/>
              </a:lnSpc>
              <a:spcBef>
                <a:spcPts val="0"/>
              </a:spcBef>
              <a:spcAft>
                <a:spcPts val="0"/>
              </a:spcAft>
              <a:buSzPts val="2800"/>
              <a:buNone/>
            </a:pPr>
            <a:endParaRPr>
              <a:latin typeface="Cinzel"/>
              <a:ea typeface="Cinzel"/>
              <a:cs typeface="Cinzel"/>
              <a:sym typeface="Cinzel"/>
            </a:endParaRPr>
          </a:p>
        </p:txBody>
      </p:sp>
      <p:sp>
        <p:nvSpPr>
          <p:cNvPr id="545" name="Google Shape;545;p5"/>
          <p:cNvSpPr txBox="1">
            <a:spLocks noGrp="1"/>
          </p:cNvSpPr>
          <p:nvPr>
            <p:ph type="body" idx="4294967295"/>
          </p:nvPr>
        </p:nvSpPr>
        <p:spPr>
          <a:xfrm>
            <a:off x="720000" y="1336825"/>
            <a:ext cx="7704000" cy="3205200"/>
          </a:xfrm>
          <a:prstGeom prst="rect">
            <a:avLst/>
          </a:prstGeom>
          <a:noFill/>
          <a:ln>
            <a:noFill/>
          </a:ln>
        </p:spPr>
        <p:txBody>
          <a:bodyPr spcFirstLastPara="1" wrap="square" lIns="91425" tIns="91425" rIns="91425" bIns="91425" anchor="t" anchorCtr="0">
            <a:noAutofit/>
          </a:bodyPr>
          <a:lstStyle/>
          <a:p>
            <a:endParaRPr lang="en-US" sz="2400" dirty="0"/>
          </a:p>
          <a:p>
            <a:pPr>
              <a:buFont typeface="Wingdings" panose="05000000000000000000" pitchFamily="2" charset="2"/>
              <a:buChar char="Ø"/>
            </a:pPr>
            <a:r>
              <a:rPr lang="en-US" sz="1800" dirty="0"/>
              <a:t>This e-commerce website project, built using the Go programming language, is designed to provide a seamless online shopping experience. It features a user-friendly interface, efficient product management, and secure payment integration. The platform offers dynamic product listings, search functionality, and a responsive design for accessibility across devices. By leveraging Go’s high performance and scalability, the website ensures faster load times and a robust backend, making it suitable for modern online retail needs.</a:t>
            </a:r>
          </a:p>
          <a:p>
            <a:pPr marL="457200" lvl="0" indent="0" algn="l" rtl="0">
              <a:lnSpc>
                <a:spcPct val="115000"/>
              </a:lnSpc>
              <a:spcBef>
                <a:spcPts val="0"/>
              </a:spcBef>
              <a:spcAft>
                <a:spcPts val="0"/>
              </a:spcAft>
              <a:buNone/>
            </a:pPr>
            <a:endParaRPr sz="1700" dirty="0">
              <a:latin typeface="Cinzel"/>
              <a:ea typeface="Cinzel"/>
              <a:cs typeface="Cinzel"/>
              <a:sym typeface="Cinzel"/>
            </a:endParaRPr>
          </a:p>
          <a:p>
            <a:pPr marL="0" lvl="0" indent="0" algn="l" rtl="0">
              <a:lnSpc>
                <a:spcPct val="100000"/>
              </a:lnSpc>
              <a:spcBef>
                <a:spcPts val="1600"/>
              </a:spcBef>
              <a:spcAft>
                <a:spcPts val="0"/>
              </a:spcAft>
              <a:buClr>
                <a:schemeClr val="hlink"/>
              </a:buClr>
              <a:buSzPts val="1100"/>
              <a:buFont typeface="Arial"/>
              <a:buNone/>
            </a:pPr>
            <a:endParaRPr b="1" dirty="0">
              <a:solidFill>
                <a:schemeClr val="dk1"/>
              </a:solidFill>
              <a:latin typeface="Arial"/>
              <a:ea typeface="Arial"/>
              <a:cs typeface="Arial"/>
              <a:sym typeface="Arial"/>
            </a:endParaRPr>
          </a:p>
          <a:p>
            <a:pPr marL="457200" lvl="0" indent="0" algn="l" rtl="0">
              <a:lnSpc>
                <a:spcPct val="100000"/>
              </a:lnSpc>
              <a:spcBef>
                <a:spcPts val="1600"/>
              </a:spcBef>
              <a:spcAft>
                <a:spcPts val="1600"/>
              </a:spcAft>
              <a:buSzPts val="1400"/>
              <a:buNone/>
            </a:pP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300"/>
              </a:spcBef>
              <a:spcAft>
                <a:spcPts val="0"/>
              </a:spcAft>
              <a:buClr>
                <a:schemeClr val="hlink"/>
              </a:buClr>
              <a:buSzPts val="1100"/>
              <a:buFont typeface="Arial"/>
              <a:buNone/>
            </a:pPr>
            <a:r>
              <a:rPr lang="en" sz="2400">
                <a:latin typeface="Cinzel"/>
                <a:ea typeface="Cinzel"/>
                <a:cs typeface="Cinzel"/>
                <a:sym typeface="Cinzel"/>
              </a:rPr>
              <a:t>OBJECTIVES</a:t>
            </a:r>
            <a:endParaRPr sz="3700">
              <a:latin typeface="Cinzel"/>
              <a:ea typeface="Cinzel"/>
              <a:cs typeface="Cinzel"/>
              <a:sym typeface="Cinzel"/>
            </a:endParaRPr>
          </a:p>
        </p:txBody>
      </p:sp>
      <p:sp>
        <p:nvSpPr>
          <p:cNvPr id="551" name="Google Shape;551;p6"/>
          <p:cNvSpPr txBox="1">
            <a:spLocks noGrp="1"/>
          </p:cNvSpPr>
          <p:nvPr>
            <p:ph type="body" idx="4294967295"/>
          </p:nvPr>
        </p:nvSpPr>
        <p:spPr>
          <a:xfrm>
            <a:off x="720000" y="1533525"/>
            <a:ext cx="7704000" cy="3069900"/>
          </a:xfrm>
          <a:prstGeom prst="rect">
            <a:avLst/>
          </a:prstGeom>
          <a:noFill/>
          <a:ln>
            <a:noFill/>
          </a:ln>
        </p:spPr>
        <p:txBody>
          <a:bodyPr spcFirstLastPara="1" wrap="square" lIns="91425" tIns="91425" rIns="91425" bIns="91425" anchor="t" anchorCtr="0">
            <a:noAutofit/>
          </a:bodyPr>
          <a:lstStyle/>
          <a:p>
            <a:pPr marL="457200" lvl="0" indent="-342900" algn="l" rtl="0">
              <a:lnSpc>
                <a:spcPct val="129979"/>
              </a:lnSpc>
              <a:spcBef>
                <a:spcPts val="0"/>
              </a:spcBef>
              <a:spcAft>
                <a:spcPts val="0"/>
              </a:spcAft>
              <a:buSzPts val="1800"/>
              <a:buFont typeface="Cinzel"/>
              <a:buChar char="➢"/>
            </a:pPr>
            <a:r>
              <a:rPr lang="en-US" b="1" dirty="0">
                <a:latin typeface="Cinzel" panose="020B0604020202020204" charset="0"/>
              </a:rPr>
              <a:t>Enhance User Experience</a:t>
            </a:r>
            <a:r>
              <a:rPr lang="en-US" dirty="0">
                <a:latin typeface="Cinzel" panose="020B0604020202020204" charset="0"/>
              </a:rPr>
              <a:t>: Design a user-friendly platform that simplifies navigation and product search for customers.</a:t>
            </a:r>
          </a:p>
          <a:p>
            <a:pPr marL="457200" lvl="0" indent="-342900" algn="l" rtl="0">
              <a:lnSpc>
                <a:spcPct val="129979"/>
              </a:lnSpc>
              <a:spcBef>
                <a:spcPts val="0"/>
              </a:spcBef>
              <a:spcAft>
                <a:spcPts val="0"/>
              </a:spcAft>
              <a:buSzPts val="1800"/>
              <a:buFont typeface="Cinzel"/>
              <a:buChar char="➢"/>
            </a:pPr>
            <a:r>
              <a:rPr lang="en-US" b="1" dirty="0">
                <a:latin typeface="Cinzel" panose="020B0604020202020204" charset="0"/>
              </a:rPr>
              <a:t>High Performance</a:t>
            </a:r>
            <a:r>
              <a:rPr lang="en-US" dirty="0">
                <a:latin typeface="Cinzel" panose="020B0604020202020204" charset="0"/>
              </a:rPr>
              <a:t>: Leverage Go's concurrency model for faster response times and efficient backend processing.</a:t>
            </a:r>
            <a:endParaRPr lang="en-IN" dirty="0">
              <a:latin typeface="Cinzel" panose="020B0604020202020204" charset="0"/>
              <a:sym typeface="Cinzel"/>
            </a:endParaRPr>
          </a:p>
          <a:p>
            <a:pPr marL="457200" lvl="0" indent="-342900" algn="l" rtl="0">
              <a:lnSpc>
                <a:spcPct val="129979"/>
              </a:lnSpc>
              <a:spcBef>
                <a:spcPts val="0"/>
              </a:spcBef>
              <a:spcAft>
                <a:spcPts val="0"/>
              </a:spcAft>
              <a:buSzPts val="1800"/>
              <a:buFont typeface="Cinzel"/>
              <a:buChar char="➢"/>
            </a:pPr>
            <a:r>
              <a:rPr lang="en-US" b="1" dirty="0">
                <a:latin typeface="Cinzel" panose="020B0604020202020204" charset="0"/>
              </a:rPr>
              <a:t>Robust Scalability</a:t>
            </a:r>
            <a:r>
              <a:rPr lang="en-US" dirty="0">
                <a:latin typeface="Cinzel" panose="020B0604020202020204" charset="0"/>
              </a:rPr>
              <a:t>: Build an architecture capable of handling increased traffic and expanding features as business needs grow.</a:t>
            </a:r>
          </a:p>
          <a:p>
            <a:pPr marL="457200" lvl="0" indent="-342900" algn="l" rtl="0">
              <a:lnSpc>
                <a:spcPct val="129979"/>
              </a:lnSpc>
              <a:spcBef>
                <a:spcPts val="0"/>
              </a:spcBef>
              <a:spcAft>
                <a:spcPts val="0"/>
              </a:spcAft>
              <a:buSzPts val="1800"/>
              <a:buFont typeface="Cinzel"/>
              <a:buChar char="➢"/>
            </a:pPr>
            <a:r>
              <a:rPr lang="en-US" b="1" dirty="0">
                <a:latin typeface="Cinzel" panose="020B0604020202020204" charset="0"/>
              </a:rPr>
              <a:t>Customer Engagement</a:t>
            </a:r>
            <a:r>
              <a:rPr lang="en-US" dirty="0">
                <a:latin typeface="Cinzel" panose="020B0604020202020204" charset="0"/>
              </a:rPr>
              <a:t>: Integrate features like Blogs boost customer interaction.</a:t>
            </a:r>
          </a:p>
          <a:p>
            <a:pPr marL="457200" lvl="0" indent="-342900" algn="l" rtl="0">
              <a:lnSpc>
                <a:spcPct val="129979"/>
              </a:lnSpc>
              <a:spcBef>
                <a:spcPts val="0"/>
              </a:spcBef>
              <a:spcAft>
                <a:spcPts val="0"/>
              </a:spcAft>
              <a:buSzPts val="1800"/>
              <a:buFont typeface="Cinzel"/>
              <a:buChar char="➢"/>
            </a:pPr>
            <a:r>
              <a:rPr lang="en-US" b="1" dirty="0">
                <a:latin typeface="Cinzel" panose="020B0604020202020204" charset="0"/>
              </a:rPr>
              <a:t>Data Security and Privacy</a:t>
            </a:r>
            <a:r>
              <a:rPr lang="en-US" dirty="0">
                <a:latin typeface="Cinzel" panose="020B0604020202020204" charset="0"/>
              </a:rPr>
              <a:t>: Ensure that user and transactional data are protected through secure storage and compliance with privacy standards.</a:t>
            </a:r>
          </a:p>
          <a:p>
            <a:pPr marL="457200" lvl="0" indent="-342900" algn="l" rtl="0">
              <a:lnSpc>
                <a:spcPct val="129979"/>
              </a:lnSpc>
              <a:spcBef>
                <a:spcPts val="0"/>
              </a:spcBef>
              <a:spcAft>
                <a:spcPts val="0"/>
              </a:spcAft>
              <a:buSzPts val="1800"/>
              <a:buFont typeface="Cinzel"/>
              <a:buChar char="➢"/>
            </a:pPr>
            <a:endParaRPr sz="1200" dirty="0">
              <a:latin typeface="Cinzel"/>
              <a:ea typeface="Cinzel"/>
              <a:cs typeface="Cinzel"/>
              <a:sym typeface="Cinzel"/>
            </a:endParaRPr>
          </a:p>
          <a:p>
            <a:pPr marL="0" lvl="0" indent="0" algn="l" rtl="0">
              <a:lnSpc>
                <a:spcPct val="100000"/>
              </a:lnSpc>
              <a:spcBef>
                <a:spcPts val="1600"/>
              </a:spcBef>
              <a:spcAft>
                <a:spcPts val="1600"/>
              </a:spcAft>
              <a:buSzPts val="1400"/>
              <a:buNone/>
            </a:pPr>
            <a:endParaRPr sz="1800" dirty="0">
              <a:solidFill>
                <a:schemeClr val="dk1"/>
              </a:solidFill>
              <a:latin typeface="Cinzel"/>
              <a:ea typeface="Cinzel"/>
              <a:cs typeface="Cinzel"/>
              <a:sym typeface="Cinze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5">
          <a:extLst>
            <a:ext uri="{FF2B5EF4-FFF2-40B4-BE49-F238E27FC236}">
              <a16:creationId xmlns:a16="http://schemas.microsoft.com/office/drawing/2014/main" id="{E5829DBC-C6E1-F2E8-1359-1429363FA7E1}"/>
            </a:ext>
          </a:extLst>
        </p:cNvPr>
        <p:cNvGrpSpPr/>
        <p:nvPr/>
      </p:nvGrpSpPr>
      <p:grpSpPr>
        <a:xfrm>
          <a:off x="0" y="0"/>
          <a:ext cx="0" cy="0"/>
          <a:chOff x="0" y="0"/>
          <a:chExt cx="0" cy="0"/>
        </a:xfrm>
      </p:grpSpPr>
      <p:sp>
        <p:nvSpPr>
          <p:cNvPr id="556" name="Google Shape;556;p7">
            <a:extLst>
              <a:ext uri="{FF2B5EF4-FFF2-40B4-BE49-F238E27FC236}">
                <a16:creationId xmlns:a16="http://schemas.microsoft.com/office/drawing/2014/main" id="{D249106B-52B3-7200-0EE4-3ED73EF13232}"/>
              </a:ext>
            </a:extLst>
          </p:cNvPr>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700">
                <a:latin typeface="Cinzel"/>
                <a:ea typeface="Cinzel"/>
                <a:cs typeface="Cinzel"/>
                <a:sym typeface="Cinzel"/>
              </a:rPr>
              <a:t>ADVANTAGES</a:t>
            </a:r>
            <a:r>
              <a:rPr lang="en" sz="2900">
                <a:latin typeface="Cinzel"/>
                <a:ea typeface="Cinzel"/>
                <a:cs typeface="Cinzel"/>
                <a:sym typeface="Cinzel"/>
              </a:rPr>
              <a:t> </a:t>
            </a:r>
            <a:endParaRPr sz="2900">
              <a:latin typeface="Cinzel"/>
              <a:ea typeface="Cinzel"/>
              <a:cs typeface="Cinzel"/>
              <a:sym typeface="Cinzel"/>
            </a:endParaRPr>
          </a:p>
        </p:txBody>
      </p:sp>
      <p:sp>
        <p:nvSpPr>
          <p:cNvPr id="557" name="Google Shape;557;p7">
            <a:extLst>
              <a:ext uri="{FF2B5EF4-FFF2-40B4-BE49-F238E27FC236}">
                <a16:creationId xmlns:a16="http://schemas.microsoft.com/office/drawing/2014/main" id="{AE8833A8-0445-ECDD-2FAE-DCD18A109258}"/>
              </a:ext>
            </a:extLst>
          </p:cNvPr>
          <p:cNvSpPr txBox="1">
            <a:spLocks noGrp="1"/>
          </p:cNvSpPr>
          <p:nvPr>
            <p:ph type="body" idx="4294967295"/>
          </p:nvPr>
        </p:nvSpPr>
        <p:spPr>
          <a:xfrm>
            <a:off x="720000" y="1533525"/>
            <a:ext cx="7704000" cy="2834700"/>
          </a:xfrm>
          <a:prstGeom prst="rect">
            <a:avLst/>
          </a:prstGeom>
          <a:noFill/>
          <a:ln>
            <a:noFill/>
          </a:ln>
        </p:spPr>
        <p:txBody>
          <a:bodyPr spcFirstLastPara="1" wrap="square" lIns="91425" tIns="91425" rIns="91425" bIns="91425" anchor="t" anchorCtr="0">
            <a:noAutofit/>
          </a:bodyPr>
          <a:lstStyle/>
          <a:p>
            <a:pPr indent="-342900">
              <a:buSzPts val="1800"/>
              <a:buFont typeface="Cinzel"/>
              <a:buChar char="➢"/>
            </a:pPr>
            <a:r>
              <a:rPr lang="en-US" sz="1600" dirty="0">
                <a:solidFill>
                  <a:schemeClr val="dk1"/>
                </a:solidFill>
                <a:latin typeface="Cinzel"/>
                <a:ea typeface="Cinzel"/>
                <a:cs typeface="Cinzel"/>
                <a:sym typeface="Cinzel"/>
              </a:rPr>
              <a:t>Enhanced User Experience: User-friendly interface for easy navigation and smooth shopping.</a:t>
            </a:r>
          </a:p>
          <a:p>
            <a:pPr marL="457200" lvl="0" indent="-342900" algn="l" rtl="0">
              <a:lnSpc>
                <a:spcPct val="100000"/>
              </a:lnSpc>
              <a:spcBef>
                <a:spcPts val="0"/>
              </a:spcBef>
              <a:spcAft>
                <a:spcPts val="0"/>
              </a:spcAft>
              <a:buClr>
                <a:schemeClr val="dk1"/>
              </a:buClr>
              <a:buSzPts val="1800"/>
              <a:buFont typeface="Cinzel"/>
              <a:buChar char="➢"/>
            </a:pPr>
            <a:r>
              <a:rPr lang="en-US" sz="1600" dirty="0">
                <a:solidFill>
                  <a:schemeClr val="dk1"/>
                </a:solidFill>
                <a:latin typeface="Cinzel"/>
                <a:ea typeface="Cinzel"/>
                <a:cs typeface="Cinzel"/>
                <a:sym typeface="Cinzel"/>
              </a:rPr>
              <a:t>High Performance: Faster response times with Go’s concurrency, even during high traffic.</a:t>
            </a:r>
          </a:p>
          <a:p>
            <a:pPr marL="457200" lvl="0" indent="-342900" algn="l" rtl="0">
              <a:lnSpc>
                <a:spcPct val="100000"/>
              </a:lnSpc>
              <a:spcBef>
                <a:spcPts val="0"/>
              </a:spcBef>
              <a:spcAft>
                <a:spcPts val="0"/>
              </a:spcAft>
              <a:buClr>
                <a:schemeClr val="dk1"/>
              </a:buClr>
              <a:buSzPts val="1800"/>
              <a:buFont typeface="Cinzel"/>
              <a:buChar char="➢"/>
            </a:pPr>
            <a:r>
              <a:rPr lang="en-US" sz="1600" dirty="0">
                <a:solidFill>
                  <a:schemeClr val="dk1"/>
                </a:solidFill>
                <a:latin typeface="Cinzel"/>
                <a:ea typeface="Cinzel"/>
                <a:cs typeface="Cinzel"/>
                <a:sym typeface="Cinzel"/>
              </a:rPr>
              <a:t>Robust Scalability: Efficiently handles growing traffic and expanding features.</a:t>
            </a:r>
            <a:endParaRPr lang="en-US" sz="1600" b="1" dirty="0">
              <a:solidFill>
                <a:schemeClr val="dk1"/>
              </a:solidFill>
              <a:latin typeface="Cinzel"/>
              <a:ea typeface="Cinzel"/>
              <a:cs typeface="Cinzel"/>
              <a:sym typeface="Cinzel"/>
            </a:endParaRPr>
          </a:p>
          <a:p>
            <a:pPr marL="457200" lvl="0" indent="-342900" algn="l" rtl="0">
              <a:lnSpc>
                <a:spcPct val="100000"/>
              </a:lnSpc>
              <a:spcBef>
                <a:spcPts val="0"/>
              </a:spcBef>
              <a:spcAft>
                <a:spcPts val="0"/>
              </a:spcAft>
              <a:buClr>
                <a:schemeClr val="dk1"/>
              </a:buClr>
              <a:buSzPts val="1800"/>
              <a:buFont typeface="Cinzel"/>
              <a:buChar char="➢"/>
            </a:pPr>
            <a:r>
              <a:rPr lang="en-US" sz="1600" dirty="0">
                <a:solidFill>
                  <a:schemeClr val="dk1"/>
                </a:solidFill>
                <a:latin typeface="Cinzel"/>
                <a:ea typeface="Cinzel"/>
                <a:cs typeface="Cinzel"/>
                <a:sym typeface="Cinzel"/>
              </a:rPr>
              <a:t>Increased Customer Engagement: Features like blogs boost interaction and brand loyalty.</a:t>
            </a:r>
            <a:endParaRPr lang="en-US" sz="1600" b="1" dirty="0">
              <a:latin typeface="Cinzel"/>
              <a:ea typeface="Cinzel"/>
              <a:cs typeface="Cinzel"/>
              <a:sym typeface="Cinzel"/>
            </a:endParaRPr>
          </a:p>
          <a:p>
            <a:pPr marL="457200" lvl="0" indent="-342900" algn="l" rtl="0">
              <a:lnSpc>
                <a:spcPct val="100000"/>
              </a:lnSpc>
              <a:spcBef>
                <a:spcPts val="0"/>
              </a:spcBef>
              <a:spcAft>
                <a:spcPts val="0"/>
              </a:spcAft>
              <a:buClr>
                <a:schemeClr val="dk1"/>
              </a:buClr>
              <a:buSzPts val="1800"/>
              <a:buFont typeface="Cinzel"/>
              <a:buChar char="➢"/>
            </a:pPr>
            <a:r>
              <a:rPr lang="en-US" sz="1600" dirty="0">
                <a:solidFill>
                  <a:schemeClr val="dk1"/>
                </a:solidFill>
                <a:latin typeface="Cinzel"/>
                <a:ea typeface="Cinzel"/>
                <a:cs typeface="Cinzel"/>
                <a:sym typeface="Cinzel"/>
              </a:rPr>
              <a:t>Enhanced Data Security and Privacy: Secure storage and encryption to protect user data.</a:t>
            </a:r>
          </a:p>
        </p:txBody>
      </p:sp>
    </p:spTree>
    <p:extLst>
      <p:ext uri="{BB962C8B-B14F-4D97-AF65-F5344CB8AC3E}">
        <p14:creationId xmlns:p14="http://schemas.microsoft.com/office/powerpoint/2010/main" val="3795295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900" dirty="0">
                <a:latin typeface="Cinzel"/>
                <a:ea typeface="Cinzel"/>
                <a:cs typeface="Cinzel"/>
                <a:sym typeface="Cinzel"/>
              </a:rPr>
              <a:t>Future Work </a:t>
            </a:r>
            <a:endParaRPr sz="2900" dirty="0">
              <a:latin typeface="Cinzel"/>
              <a:ea typeface="Cinzel"/>
              <a:cs typeface="Cinzel"/>
              <a:sym typeface="Cinzel"/>
            </a:endParaRPr>
          </a:p>
        </p:txBody>
      </p:sp>
      <p:sp>
        <p:nvSpPr>
          <p:cNvPr id="557" name="Google Shape;557;p7"/>
          <p:cNvSpPr txBox="1">
            <a:spLocks noGrp="1"/>
          </p:cNvSpPr>
          <p:nvPr>
            <p:ph type="body" idx="4294967295"/>
          </p:nvPr>
        </p:nvSpPr>
        <p:spPr>
          <a:xfrm>
            <a:off x="720000" y="1533525"/>
            <a:ext cx="7704000" cy="2834700"/>
          </a:xfrm>
          <a:prstGeom prst="rect">
            <a:avLst/>
          </a:prstGeom>
          <a:noFill/>
          <a:ln>
            <a:noFill/>
          </a:ln>
        </p:spPr>
        <p:txBody>
          <a:bodyPr spcFirstLastPara="1" wrap="square" lIns="91425" tIns="91425" rIns="91425" bIns="91425" anchor="t" anchorCtr="0">
            <a:noAutofit/>
          </a:bodyPr>
          <a:lstStyle/>
          <a:p>
            <a:pPr indent="-342900">
              <a:buSzPts val="1800"/>
              <a:buFont typeface="Cinzel"/>
              <a:buChar char="➢"/>
            </a:pPr>
            <a:r>
              <a:rPr lang="en-US" b="1" dirty="0">
                <a:latin typeface="Cinzel" panose="020B0604020202020204" charset="0"/>
              </a:rPr>
              <a:t>Continuous Optimization</a:t>
            </a:r>
            <a:r>
              <a:rPr lang="en-US" dirty="0">
                <a:latin typeface="Cinzel" panose="020B0604020202020204" charset="0"/>
              </a:rPr>
              <a:t>: Regularly update the website with new features, performance improvements, and bug fixes based on user feedback.</a:t>
            </a:r>
          </a:p>
          <a:p>
            <a:pPr indent="-342900">
              <a:buSzPts val="1800"/>
              <a:buFont typeface="Cinzel"/>
              <a:buChar char="➢"/>
            </a:pPr>
            <a:r>
              <a:rPr lang="en-US" b="1" dirty="0">
                <a:latin typeface="Cinzel" panose="020B0604020202020204" charset="0"/>
              </a:rPr>
              <a:t>Real-Time Chat Support</a:t>
            </a:r>
            <a:r>
              <a:rPr lang="en-US" dirty="0">
                <a:latin typeface="Cinzel" panose="020B0604020202020204" charset="0"/>
              </a:rPr>
              <a:t>: Add AI-powered chatbots or live chat functionality for real-time customer support.</a:t>
            </a:r>
          </a:p>
          <a:p>
            <a:pPr indent="-342900">
              <a:buSzPts val="1800"/>
              <a:buFont typeface="Cinzel"/>
              <a:buChar char="➢"/>
            </a:pPr>
            <a:r>
              <a:rPr lang="en-US" b="1" dirty="0">
                <a:latin typeface="Cinzel" panose="020B0604020202020204" charset="0"/>
              </a:rPr>
              <a:t>Mobile App Development</a:t>
            </a:r>
            <a:r>
              <a:rPr lang="en-US" dirty="0">
                <a:latin typeface="Cinzel" panose="020B0604020202020204" charset="0"/>
              </a:rPr>
              <a:t>: Create a dedicated mobile app for a more seamless shopping experience on smartphones and tablets.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400">
                <a:latin typeface="Cinzel"/>
                <a:ea typeface="Cinzel"/>
                <a:cs typeface="Cinzel"/>
                <a:sym typeface="Cinzel"/>
              </a:rPr>
              <a:t>TECHNOLOGY USED </a:t>
            </a:r>
            <a:endParaRPr sz="2400">
              <a:latin typeface="Cinzel"/>
              <a:ea typeface="Cinzel"/>
              <a:cs typeface="Cinzel"/>
              <a:sym typeface="Cinzel"/>
            </a:endParaRPr>
          </a:p>
        </p:txBody>
      </p:sp>
      <p:sp>
        <p:nvSpPr>
          <p:cNvPr id="569" name="Google Shape;569;p8"/>
          <p:cNvSpPr txBox="1">
            <a:spLocks noGrp="1"/>
          </p:cNvSpPr>
          <p:nvPr>
            <p:ph type="body" idx="4294967295"/>
          </p:nvPr>
        </p:nvSpPr>
        <p:spPr>
          <a:xfrm>
            <a:off x="416100" y="1377400"/>
            <a:ext cx="7704000" cy="14541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a:t>                                          </a:t>
            </a:r>
            <a:endParaRPr/>
          </a:p>
          <a:p>
            <a:pPr marL="120650" lvl="0" indent="0" algn="l" rtl="0">
              <a:lnSpc>
                <a:spcPct val="100000"/>
              </a:lnSpc>
              <a:spcBef>
                <a:spcPts val="0"/>
              </a:spcBef>
              <a:spcAft>
                <a:spcPts val="0"/>
              </a:spcAft>
              <a:buClr>
                <a:schemeClr val="dk1"/>
              </a:buClr>
              <a:buSzPts val="1700"/>
              <a:buNone/>
            </a:pPr>
            <a:endParaRPr sz="1700">
              <a:solidFill>
                <a:schemeClr val="dk1"/>
              </a:solidFill>
              <a:latin typeface="Cinzel"/>
              <a:ea typeface="Cinzel"/>
              <a:cs typeface="Cinzel"/>
              <a:sym typeface="Cinzel"/>
            </a:endParaRPr>
          </a:p>
          <a:p>
            <a:pPr marL="0" lvl="0" indent="0" algn="l" rtl="0">
              <a:lnSpc>
                <a:spcPct val="100000"/>
              </a:lnSpc>
              <a:spcBef>
                <a:spcPts val="1600"/>
              </a:spcBef>
              <a:spcAft>
                <a:spcPts val="1600"/>
              </a:spcAft>
              <a:buSzPts val="1400"/>
              <a:buNone/>
            </a:pPr>
            <a:endParaRPr sz="1100">
              <a:solidFill>
                <a:schemeClr val="dk1"/>
              </a:solidFill>
              <a:latin typeface="Cinzel"/>
              <a:ea typeface="Cinzel"/>
              <a:cs typeface="Cinzel"/>
              <a:sym typeface="Cinzel"/>
            </a:endParaRPr>
          </a:p>
        </p:txBody>
      </p:sp>
      <p:pic>
        <p:nvPicPr>
          <p:cNvPr id="570" name="Google Shape;570;p8"/>
          <p:cNvPicPr preferRelativeResize="0"/>
          <p:nvPr/>
        </p:nvPicPr>
        <p:blipFill>
          <a:blip r:embed="rId3">
            <a:alphaModFix/>
          </a:blip>
          <a:stretch>
            <a:fillRect/>
          </a:stretch>
        </p:blipFill>
        <p:spPr>
          <a:xfrm>
            <a:off x="5656286" y="1662351"/>
            <a:ext cx="1880839" cy="884198"/>
          </a:xfrm>
          <a:prstGeom prst="rect">
            <a:avLst/>
          </a:prstGeom>
          <a:noFill/>
          <a:ln>
            <a:noFill/>
          </a:ln>
        </p:spPr>
      </p:pic>
      <p:pic>
        <p:nvPicPr>
          <p:cNvPr id="575" name="Google Shape;575;p8"/>
          <p:cNvPicPr preferRelativeResize="0"/>
          <p:nvPr/>
        </p:nvPicPr>
        <p:blipFill>
          <a:blip r:embed="rId4">
            <a:alphaModFix/>
          </a:blip>
          <a:stretch>
            <a:fillRect/>
          </a:stretch>
        </p:blipFill>
        <p:spPr>
          <a:xfrm>
            <a:off x="3905930" y="3238814"/>
            <a:ext cx="1483825" cy="935461"/>
          </a:xfrm>
          <a:prstGeom prst="rect">
            <a:avLst/>
          </a:prstGeom>
          <a:noFill/>
          <a:ln>
            <a:noFill/>
          </a:ln>
        </p:spPr>
      </p:pic>
      <p:pic>
        <p:nvPicPr>
          <p:cNvPr id="3" name="Picture 2">
            <a:extLst>
              <a:ext uri="{FF2B5EF4-FFF2-40B4-BE49-F238E27FC236}">
                <a16:creationId xmlns:a16="http://schemas.microsoft.com/office/drawing/2014/main" id="{2B663037-22DD-DF86-204B-D0CC27ED2823}"/>
              </a:ext>
            </a:extLst>
          </p:cNvPr>
          <p:cNvPicPr>
            <a:picLocks noChangeAspect="1"/>
          </p:cNvPicPr>
          <p:nvPr/>
        </p:nvPicPr>
        <p:blipFill>
          <a:blip r:embed="rId5"/>
          <a:stretch>
            <a:fillRect/>
          </a:stretch>
        </p:blipFill>
        <p:spPr>
          <a:xfrm>
            <a:off x="1606875" y="1533525"/>
            <a:ext cx="1942329" cy="1016485"/>
          </a:xfrm>
          <a:prstGeom prst="rect">
            <a:avLst/>
          </a:prstGeom>
        </p:spPr>
      </p:pic>
    </p:spTree>
  </p:cSld>
  <p:clrMapOvr>
    <a:masterClrMapping/>
  </p:clrMapOvr>
</p:sld>
</file>

<file path=ppt/theme/theme1.xml><?xml version="1.0" encoding="utf-8"?>
<a:theme xmlns:a="http://schemas.openxmlformats.org/drawingml/2006/main"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506</Words>
  <Application>Microsoft Office PowerPoint</Application>
  <PresentationFormat>On-screen Show (16:9)</PresentationFormat>
  <Paragraphs>66</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Epilogue</vt:lpstr>
      <vt:lpstr>Cinzel</vt:lpstr>
      <vt:lpstr>Cabin</vt:lpstr>
      <vt:lpstr>Wingdings</vt:lpstr>
      <vt:lpstr>Software Development Agency by Slidesgo</vt:lpstr>
      <vt:lpstr>Ecommerce Website</vt:lpstr>
      <vt:lpstr>  PREPARED BY  TANVI Ruthvik   Vishal Selas Rohit </vt:lpstr>
      <vt:lpstr>TABLE OF CONTENT</vt:lpstr>
      <vt:lpstr>INTRODUCTION</vt:lpstr>
      <vt:lpstr>ABSTRACT </vt:lpstr>
      <vt:lpstr>OBJECTIVES</vt:lpstr>
      <vt:lpstr>ADVANTAGES </vt:lpstr>
      <vt:lpstr>Future Work </vt:lpstr>
      <vt:lpstr>TECHNOLOGY USED </vt:lpstr>
      <vt:lpstr>Dashboard</vt:lpstr>
      <vt:lpstr>Login Page</vt:lpstr>
      <vt:lpstr>HOME PAGE</vt:lpstr>
      <vt:lpstr>Blogs page</vt:lpstr>
      <vt:lpstr>Product Lists</vt:lpstr>
      <vt:lpstr>CHECKOUT PAGE</vt:lpstr>
      <vt:lpstr>Contact Us</vt:lpstr>
      <vt:lpstr>DATABASE</vt:lpstr>
      <vt:lpstr>DATABASE</vt:lpstr>
      <vt:lpstr>SOFTWARE REQUIREMENTS</vt:lpstr>
      <vt:lpstr>HARDWARE REQUIREMENTS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Management System</dc:title>
  <dc:creator>visha</dc:creator>
  <cp:lastModifiedBy>Goggi, Ruthvik Tarang</cp:lastModifiedBy>
  <cp:revision>3</cp:revision>
  <dcterms:modified xsi:type="dcterms:W3CDTF">2024-11-21T21:28:16Z</dcterms:modified>
</cp:coreProperties>
</file>